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9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5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ata8.xml" ContentType="application/vnd.openxmlformats-officedocument.drawingml.diagramData+xml"/>
  <Override PartName="/ppt/diagrams/layout60.xml" ContentType="application/vnd.openxmlformats-officedocument.drawingml.diagramLayout+xml"/>
  <Override PartName="/ppt/diagrams/quickStyle60.xml" ContentType="application/vnd.openxmlformats-officedocument.drawingml.diagramStyle+xml"/>
  <Override PartName="/ppt/diagrams/colors60.xml" ContentType="application/vnd.openxmlformats-officedocument.drawingml.diagramCol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65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74" autoAdjust="0"/>
    <p:restoredTop sz="71890" autoAdjust="0"/>
  </p:normalViewPr>
  <p:slideViewPr>
    <p:cSldViewPr snapToGrid="0">
      <p:cViewPr varScale="1">
        <p:scale>
          <a:sx n="90" d="100"/>
          <a:sy n="90" d="100"/>
        </p:scale>
        <p:origin x="50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40.pn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image" Target="../media/image60.pn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826E73-29AB-4C1D-A507-3232BEDF42B6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8DA759-EBC2-4842-82B9-5324AEEBA50A}">
      <dgm:prSet phldrT="[Text]"/>
      <dgm:spPr/>
      <dgm:t>
        <a:bodyPr/>
        <a:lstStyle/>
        <a:p>
          <a:r>
            <a:rPr lang="en-US" dirty="0" smtClean="0"/>
            <a:t>Zero Moment Point</a:t>
          </a:r>
          <a:endParaRPr lang="en-US" dirty="0"/>
        </a:p>
      </dgm:t>
    </dgm:pt>
    <dgm:pt modelId="{B92203CF-00CD-4854-9C9B-6DECC8A58C04}" type="parTrans" cxnId="{62B4DA90-0333-480D-9FF2-1AFBF73592F0}">
      <dgm:prSet/>
      <dgm:spPr/>
      <dgm:t>
        <a:bodyPr/>
        <a:lstStyle/>
        <a:p>
          <a:endParaRPr lang="en-US"/>
        </a:p>
      </dgm:t>
    </dgm:pt>
    <dgm:pt modelId="{8C607B46-4B79-4773-8EC1-BEAA0AF64417}" type="sibTrans" cxnId="{62B4DA90-0333-480D-9FF2-1AFBF73592F0}">
      <dgm:prSet/>
      <dgm:spPr/>
      <dgm:t>
        <a:bodyPr/>
        <a:lstStyle/>
        <a:p>
          <a:endParaRPr lang="en-US"/>
        </a:p>
      </dgm:t>
    </dgm:pt>
    <dgm:pt modelId="{DDCB5854-9B07-483C-85BC-1DC17D01980A}">
      <dgm:prSet phldrT="[Text]"/>
      <dgm:spPr/>
      <dgm:t>
        <a:bodyPr/>
        <a:lstStyle/>
        <a:p>
          <a:r>
            <a:rPr lang="en-US" dirty="0" smtClean="0"/>
            <a:t>Spring Loaded Inverted Pendulum</a:t>
          </a:r>
          <a:endParaRPr lang="en-US" dirty="0"/>
        </a:p>
      </dgm:t>
    </dgm:pt>
    <dgm:pt modelId="{2CC7ADC5-1D56-4E01-BBCD-E88FBE2DF9DD}" type="parTrans" cxnId="{6E6FEA70-744A-4B8E-B947-DE589E39FA54}">
      <dgm:prSet/>
      <dgm:spPr/>
      <dgm:t>
        <a:bodyPr/>
        <a:lstStyle/>
        <a:p>
          <a:endParaRPr lang="en-US"/>
        </a:p>
      </dgm:t>
    </dgm:pt>
    <dgm:pt modelId="{921D285C-AB2F-424F-8817-AB1DDBA2EB7F}" type="sibTrans" cxnId="{6E6FEA70-744A-4B8E-B947-DE589E39FA54}">
      <dgm:prSet/>
      <dgm:spPr/>
      <dgm:t>
        <a:bodyPr/>
        <a:lstStyle/>
        <a:p>
          <a:endParaRPr lang="en-US"/>
        </a:p>
      </dgm:t>
    </dgm:pt>
    <dgm:pt modelId="{05A103C6-6F9C-47B5-9674-4CEDB9F8D4E8}">
      <dgm:prSet phldrT="[Text]"/>
      <dgm:spPr/>
      <dgm:t>
        <a:bodyPr/>
        <a:lstStyle/>
        <a:p>
          <a:r>
            <a:rPr lang="en-US" dirty="0" smtClean="0"/>
            <a:t>Passive Walking and Running</a:t>
          </a:r>
          <a:endParaRPr lang="en-US" dirty="0"/>
        </a:p>
      </dgm:t>
    </dgm:pt>
    <dgm:pt modelId="{B68B6B50-3061-4897-8B24-F28C0870EC3E}" type="parTrans" cxnId="{E6104FE1-8CF9-4666-981B-AACFB2878657}">
      <dgm:prSet/>
      <dgm:spPr/>
      <dgm:t>
        <a:bodyPr/>
        <a:lstStyle/>
        <a:p>
          <a:endParaRPr lang="en-US"/>
        </a:p>
      </dgm:t>
    </dgm:pt>
    <dgm:pt modelId="{89FBFFFE-6946-45CE-A83E-4C3592ACB830}" type="sibTrans" cxnId="{E6104FE1-8CF9-4666-981B-AACFB2878657}">
      <dgm:prSet/>
      <dgm:spPr/>
      <dgm:t>
        <a:bodyPr/>
        <a:lstStyle/>
        <a:p>
          <a:endParaRPr lang="en-US"/>
        </a:p>
      </dgm:t>
    </dgm:pt>
    <dgm:pt modelId="{D37C336B-ECBA-4636-B366-C0603EA98FD5}" type="pres">
      <dgm:prSet presAssocID="{A5826E73-29AB-4C1D-A507-3232BEDF42B6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DC1C624-6B23-41C2-85F5-59F16E3958D1}" type="pres">
      <dgm:prSet presAssocID="{638DA759-EBC2-4842-82B9-5324AEEBA50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682AF8-1A96-4FE0-84A2-A226D9F6AC95}" type="pres">
      <dgm:prSet presAssocID="{8C607B46-4B79-4773-8EC1-BEAA0AF64417}" presName="sibTrans" presStyleCnt="0"/>
      <dgm:spPr/>
    </dgm:pt>
    <dgm:pt modelId="{8BCAC564-21A6-4335-B33C-83D282745D7D}" type="pres">
      <dgm:prSet presAssocID="{DDCB5854-9B07-483C-85BC-1DC17D01980A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B92BA6-CD7B-4845-A028-B8037D49DE70}" type="pres">
      <dgm:prSet presAssocID="{921D285C-AB2F-424F-8817-AB1DDBA2EB7F}" presName="sibTrans" presStyleCnt="0"/>
      <dgm:spPr/>
    </dgm:pt>
    <dgm:pt modelId="{5950D9B8-01F4-4629-A249-B54E5BA7DFEF}" type="pres">
      <dgm:prSet presAssocID="{05A103C6-6F9C-47B5-9674-4CEDB9F8D4E8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E6FEA70-744A-4B8E-B947-DE589E39FA54}" srcId="{A5826E73-29AB-4C1D-A507-3232BEDF42B6}" destId="{DDCB5854-9B07-483C-85BC-1DC17D01980A}" srcOrd="1" destOrd="0" parTransId="{2CC7ADC5-1D56-4E01-BBCD-E88FBE2DF9DD}" sibTransId="{921D285C-AB2F-424F-8817-AB1DDBA2EB7F}"/>
    <dgm:cxn modelId="{62B4DA90-0333-480D-9FF2-1AFBF73592F0}" srcId="{A5826E73-29AB-4C1D-A507-3232BEDF42B6}" destId="{638DA759-EBC2-4842-82B9-5324AEEBA50A}" srcOrd="0" destOrd="0" parTransId="{B92203CF-00CD-4854-9C9B-6DECC8A58C04}" sibTransId="{8C607B46-4B79-4773-8EC1-BEAA0AF64417}"/>
    <dgm:cxn modelId="{35018485-7A2C-4E8D-9B95-14204255E3C5}" type="presOf" srcId="{DDCB5854-9B07-483C-85BC-1DC17D01980A}" destId="{8BCAC564-21A6-4335-B33C-83D282745D7D}" srcOrd="0" destOrd="0" presId="urn:microsoft.com/office/officeart/2005/8/layout/default"/>
    <dgm:cxn modelId="{B996FD25-A78B-47AB-A329-E445B12EAF02}" type="presOf" srcId="{A5826E73-29AB-4C1D-A507-3232BEDF42B6}" destId="{D37C336B-ECBA-4636-B366-C0603EA98FD5}" srcOrd="0" destOrd="0" presId="urn:microsoft.com/office/officeart/2005/8/layout/default"/>
    <dgm:cxn modelId="{E6104FE1-8CF9-4666-981B-AACFB2878657}" srcId="{A5826E73-29AB-4C1D-A507-3232BEDF42B6}" destId="{05A103C6-6F9C-47B5-9674-4CEDB9F8D4E8}" srcOrd="2" destOrd="0" parTransId="{B68B6B50-3061-4897-8B24-F28C0870EC3E}" sibTransId="{89FBFFFE-6946-45CE-A83E-4C3592ACB830}"/>
    <dgm:cxn modelId="{16897980-23AC-4684-9207-6C4C4C831CE9}" type="presOf" srcId="{638DA759-EBC2-4842-82B9-5324AEEBA50A}" destId="{1DC1C624-6B23-41C2-85F5-59F16E3958D1}" srcOrd="0" destOrd="0" presId="urn:microsoft.com/office/officeart/2005/8/layout/default"/>
    <dgm:cxn modelId="{007A61BC-B608-419E-97B1-18F05EA08904}" type="presOf" srcId="{05A103C6-6F9C-47B5-9674-4CEDB9F8D4E8}" destId="{5950D9B8-01F4-4629-A249-B54E5BA7DFEF}" srcOrd="0" destOrd="0" presId="urn:microsoft.com/office/officeart/2005/8/layout/default"/>
    <dgm:cxn modelId="{EE885E24-3393-44AE-984C-72CBA3815C23}" type="presParOf" srcId="{D37C336B-ECBA-4636-B366-C0603EA98FD5}" destId="{1DC1C624-6B23-41C2-85F5-59F16E3958D1}" srcOrd="0" destOrd="0" presId="urn:microsoft.com/office/officeart/2005/8/layout/default"/>
    <dgm:cxn modelId="{FFF96BD0-400A-4ADF-94A9-0D8A3E5F3B9F}" type="presParOf" srcId="{D37C336B-ECBA-4636-B366-C0603EA98FD5}" destId="{16682AF8-1A96-4FE0-84A2-A226D9F6AC95}" srcOrd="1" destOrd="0" presId="urn:microsoft.com/office/officeart/2005/8/layout/default"/>
    <dgm:cxn modelId="{9E79557B-C10D-4F51-B9A0-68F070499181}" type="presParOf" srcId="{D37C336B-ECBA-4636-B366-C0603EA98FD5}" destId="{8BCAC564-21A6-4335-B33C-83D282745D7D}" srcOrd="2" destOrd="0" presId="urn:microsoft.com/office/officeart/2005/8/layout/default"/>
    <dgm:cxn modelId="{1F2BD4BF-9A4E-4429-B25C-2E0B54E815E8}" type="presParOf" srcId="{D37C336B-ECBA-4636-B366-C0603EA98FD5}" destId="{35B92BA6-CD7B-4845-A028-B8037D49DE70}" srcOrd="3" destOrd="0" presId="urn:microsoft.com/office/officeart/2005/8/layout/default"/>
    <dgm:cxn modelId="{07A7A579-514D-4099-8669-3F6BA505D690}" type="presParOf" srcId="{D37C336B-ECBA-4636-B366-C0603EA98FD5}" destId="{5950D9B8-01F4-4629-A249-B54E5BA7DFEF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B1E1FF-D299-4109-B242-09F85FD406D0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9BC0BB-D27B-41D4-A211-C89B239A5484}">
      <dgm:prSet phldrT="[Text]"/>
      <dgm:spPr/>
      <dgm:t>
        <a:bodyPr/>
        <a:lstStyle/>
        <a:p>
          <a:r>
            <a:rPr lang="en-US" dirty="0" smtClean="0"/>
            <a:t>Kind of control</a:t>
          </a:r>
          <a:endParaRPr lang="en-US" dirty="0"/>
        </a:p>
      </dgm:t>
    </dgm:pt>
    <dgm:pt modelId="{6E2DFF88-0B00-4296-AB2C-F2564426C3CA}" type="parTrans" cxnId="{E2BC77A3-90AE-4958-A549-15DF1DD5281F}">
      <dgm:prSet/>
      <dgm:spPr/>
      <dgm:t>
        <a:bodyPr/>
        <a:lstStyle/>
        <a:p>
          <a:endParaRPr lang="en-US"/>
        </a:p>
      </dgm:t>
    </dgm:pt>
    <dgm:pt modelId="{B46FB064-7994-45BC-B366-6BC46B4F4899}" type="sibTrans" cxnId="{E2BC77A3-90AE-4958-A549-15DF1DD5281F}">
      <dgm:prSet/>
      <dgm:spPr/>
      <dgm:t>
        <a:bodyPr/>
        <a:lstStyle/>
        <a:p>
          <a:endParaRPr lang="en-US"/>
        </a:p>
      </dgm:t>
    </dgm:pt>
    <dgm:pt modelId="{4810F9C1-FD7D-4C35-A88E-EB98B9EAFF30}">
      <dgm:prSet phldrT="[Text]"/>
      <dgm:spPr/>
      <dgm:t>
        <a:bodyPr/>
        <a:lstStyle/>
        <a:p>
          <a:r>
            <a:rPr lang="en-US" dirty="0" smtClean="0"/>
            <a:t>Joint Angle Control</a:t>
          </a:r>
          <a:endParaRPr lang="en-US" dirty="0"/>
        </a:p>
      </dgm:t>
    </dgm:pt>
    <dgm:pt modelId="{D70E1CBA-B6AC-4CA0-BE02-3595ABA08587}" type="parTrans" cxnId="{F35CB8D2-EE60-4C16-8B82-B449188BBB74}">
      <dgm:prSet/>
      <dgm:spPr/>
      <dgm:t>
        <a:bodyPr/>
        <a:lstStyle/>
        <a:p>
          <a:endParaRPr lang="en-US"/>
        </a:p>
      </dgm:t>
    </dgm:pt>
    <dgm:pt modelId="{A80A71C6-731C-49DB-BD97-A2E71DE2B59D}" type="sibTrans" cxnId="{F35CB8D2-EE60-4C16-8B82-B449188BBB74}">
      <dgm:prSet/>
      <dgm:spPr/>
      <dgm:t>
        <a:bodyPr/>
        <a:lstStyle/>
        <a:p>
          <a:endParaRPr lang="en-US"/>
        </a:p>
      </dgm:t>
    </dgm:pt>
    <dgm:pt modelId="{49E310EA-17C0-4739-960B-9710DA9BFBFF}">
      <dgm:prSet phldrT="[Text]"/>
      <dgm:spPr/>
      <dgm:t>
        <a:bodyPr/>
        <a:lstStyle/>
        <a:p>
          <a:r>
            <a:rPr lang="en-US" dirty="0" smtClean="0"/>
            <a:t>Torque Control</a:t>
          </a:r>
          <a:endParaRPr lang="en-US" dirty="0"/>
        </a:p>
      </dgm:t>
    </dgm:pt>
    <dgm:pt modelId="{E85A309E-9BF0-428E-BAD8-49768B9FF246}" type="parTrans" cxnId="{064B26B8-32C3-4C8C-89C1-988C6E37E81D}">
      <dgm:prSet/>
      <dgm:spPr/>
      <dgm:t>
        <a:bodyPr/>
        <a:lstStyle/>
        <a:p>
          <a:endParaRPr lang="en-US"/>
        </a:p>
      </dgm:t>
    </dgm:pt>
    <dgm:pt modelId="{1974A3A3-6040-4511-939E-7E570C2D4CD0}" type="sibTrans" cxnId="{064B26B8-32C3-4C8C-89C1-988C6E37E81D}">
      <dgm:prSet/>
      <dgm:spPr/>
      <dgm:t>
        <a:bodyPr/>
        <a:lstStyle/>
        <a:p>
          <a:endParaRPr lang="en-US"/>
        </a:p>
      </dgm:t>
    </dgm:pt>
    <dgm:pt modelId="{D694B3A8-A5DE-47BC-B375-776F5546DF4B}">
      <dgm:prSet phldrT="[Text]"/>
      <dgm:spPr/>
      <dgm:t>
        <a:bodyPr/>
        <a:lstStyle/>
        <a:p>
          <a:r>
            <a:rPr lang="en-US" dirty="0" smtClean="0"/>
            <a:t>Visual Feedback Control</a:t>
          </a:r>
          <a:endParaRPr lang="en-US" dirty="0"/>
        </a:p>
      </dgm:t>
    </dgm:pt>
    <dgm:pt modelId="{C30931AC-2CE8-4204-BDC1-32A78E37F2D8}" type="parTrans" cxnId="{186FB7A4-D8E6-4966-861A-7A99D0644705}">
      <dgm:prSet/>
      <dgm:spPr/>
      <dgm:t>
        <a:bodyPr/>
        <a:lstStyle/>
        <a:p>
          <a:endParaRPr lang="en-US"/>
        </a:p>
      </dgm:t>
    </dgm:pt>
    <dgm:pt modelId="{C5ED511C-7B8E-4225-95D8-97352727C292}" type="sibTrans" cxnId="{186FB7A4-D8E6-4966-861A-7A99D0644705}">
      <dgm:prSet/>
      <dgm:spPr/>
      <dgm:t>
        <a:bodyPr/>
        <a:lstStyle/>
        <a:p>
          <a:endParaRPr lang="en-US"/>
        </a:p>
      </dgm:t>
    </dgm:pt>
    <dgm:pt modelId="{B5490B4B-F903-4548-B6D0-4618B3E3985B}" type="pres">
      <dgm:prSet presAssocID="{DDB1E1FF-D299-4109-B242-09F85FD406D0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4A6BA50-FD62-4196-A1B7-ADCB25A52019}" type="pres">
      <dgm:prSet presAssocID="{349BC0BB-D27B-41D4-A211-C89B239A5484}" presName="vertOne" presStyleCnt="0"/>
      <dgm:spPr/>
    </dgm:pt>
    <dgm:pt modelId="{0F5E995E-BCA9-428A-9C3E-03A4E3B6FF2C}" type="pres">
      <dgm:prSet presAssocID="{349BC0BB-D27B-41D4-A211-C89B239A5484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920858B-8F17-4095-A6E7-79C8409655E0}" type="pres">
      <dgm:prSet presAssocID="{349BC0BB-D27B-41D4-A211-C89B239A5484}" presName="parTransOne" presStyleCnt="0"/>
      <dgm:spPr/>
    </dgm:pt>
    <dgm:pt modelId="{D472FA75-3846-4FCF-9DC5-DF43D5723C27}" type="pres">
      <dgm:prSet presAssocID="{349BC0BB-D27B-41D4-A211-C89B239A5484}" presName="horzOne" presStyleCnt="0"/>
      <dgm:spPr/>
    </dgm:pt>
    <dgm:pt modelId="{19CD99F1-EA0C-4CFF-8BB0-254BCEAE8DC9}" type="pres">
      <dgm:prSet presAssocID="{4810F9C1-FD7D-4C35-A88E-EB98B9EAFF30}" presName="vertTwo" presStyleCnt="0"/>
      <dgm:spPr/>
    </dgm:pt>
    <dgm:pt modelId="{390C1B9F-53E5-4D3E-908E-7E68278A9D40}" type="pres">
      <dgm:prSet presAssocID="{4810F9C1-FD7D-4C35-A88E-EB98B9EAFF30}" presName="txTwo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1312ABA-D4B8-4366-9A08-90C6E86E250C}" type="pres">
      <dgm:prSet presAssocID="{4810F9C1-FD7D-4C35-A88E-EB98B9EAFF30}" presName="horzTwo" presStyleCnt="0"/>
      <dgm:spPr/>
    </dgm:pt>
    <dgm:pt modelId="{99C60CD8-B3AE-4BFE-927F-F18F87701ACF}" type="pres">
      <dgm:prSet presAssocID="{A80A71C6-731C-49DB-BD97-A2E71DE2B59D}" presName="sibSpaceTwo" presStyleCnt="0"/>
      <dgm:spPr/>
    </dgm:pt>
    <dgm:pt modelId="{07A3E954-BB50-467C-9F5F-3B8861631EAB}" type="pres">
      <dgm:prSet presAssocID="{49E310EA-17C0-4739-960B-9710DA9BFBFF}" presName="vertTwo" presStyleCnt="0"/>
      <dgm:spPr/>
    </dgm:pt>
    <dgm:pt modelId="{A1488CFC-A71B-4AAB-B296-FDD22E9B7C5A}" type="pres">
      <dgm:prSet presAssocID="{49E310EA-17C0-4739-960B-9710DA9BFBFF}" presName="txTwo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11D74B2-302C-45D5-87AF-6145AADB6AFA}" type="pres">
      <dgm:prSet presAssocID="{49E310EA-17C0-4739-960B-9710DA9BFBFF}" presName="horzTwo" presStyleCnt="0"/>
      <dgm:spPr/>
    </dgm:pt>
    <dgm:pt modelId="{6E1F40C4-05C2-447D-A2F3-A5165830AC23}" type="pres">
      <dgm:prSet presAssocID="{1974A3A3-6040-4511-939E-7E570C2D4CD0}" presName="sibSpaceTwo" presStyleCnt="0"/>
      <dgm:spPr/>
    </dgm:pt>
    <dgm:pt modelId="{A6A34DB6-ED60-4B88-9179-365C57534552}" type="pres">
      <dgm:prSet presAssocID="{D694B3A8-A5DE-47BC-B375-776F5546DF4B}" presName="vertTwo" presStyleCnt="0"/>
      <dgm:spPr/>
    </dgm:pt>
    <dgm:pt modelId="{74F0FC87-7593-488F-B2D1-0633DF07246F}" type="pres">
      <dgm:prSet presAssocID="{D694B3A8-A5DE-47BC-B375-776F5546DF4B}" presName="txTwo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C641762-93E5-4144-8464-0B3D67C1E631}" type="pres">
      <dgm:prSet presAssocID="{D694B3A8-A5DE-47BC-B375-776F5546DF4B}" presName="horzTwo" presStyleCnt="0"/>
      <dgm:spPr/>
    </dgm:pt>
  </dgm:ptLst>
  <dgm:cxnLst>
    <dgm:cxn modelId="{D55A0DA8-666E-45AE-A56E-B3449390F162}" type="presOf" srcId="{49E310EA-17C0-4739-960B-9710DA9BFBFF}" destId="{A1488CFC-A71B-4AAB-B296-FDD22E9B7C5A}" srcOrd="0" destOrd="0" presId="urn:microsoft.com/office/officeart/2005/8/layout/hierarchy4"/>
    <dgm:cxn modelId="{186FB7A4-D8E6-4966-861A-7A99D0644705}" srcId="{349BC0BB-D27B-41D4-A211-C89B239A5484}" destId="{D694B3A8-A5DE-47BC-B375-776F5546DF4B}" srcOrd="2" destOrd="0" parTransId="{C30931AC-2CE8-4204-BDC1-32A78E37F2D8}" sibTransId="{C5ED511C-7B8E-4225-95D8-97352727C292}"/>
    <dgm:cxn modelId="{064B26B8-32C3-4C8C-89C1-988C6E37E81D}" srcId="{349BC0BB-D27B-41D4-A211-C89B239A5484}" destId="{49E310EA-17C0-4739-960B-9710DA9BFBFF}" srcOrd="1" destOrd="0" parTransId="{E85A309E-9BF0-428E-BAD8-49768B9FF246}" sibTransId="{1974A3A3-6040-4511-939E-7E570C2D4CD0}"/>
    <dgm:cxn modelId="{E85D71BE-B912-479C-AA2F-1FCD07CA86C6}" type="presOf" srcId="{349BC0BB-D27B-41D4-A211-C89B239A5484}" destId="{0F5E995E-BCA9-428A-9C3E-03A4E3B6FF2C}" srcOrd="0" destOrd="0" presId="urn:microsoft.com/office/officeart/2005/8/layout/hierarchy4"/>
    <dgm:cxn modelId="{F35CB8D2-EE60-4C16-8B82-B449188BBB74}" srcId="{349BC0BB-D27B-41D4-A211-C89B239A5484}" destId="{4810F9C1-FD7D-4C35-A88E-EB98B9EAFF30}" srcOrd="0" destOrd="0" parTransId="{D70E1CBA-B6AC-4CA0-BE02-3595ABA08587}" sibTransId="{A80A71C6-731C-49DB-BD97-A2E71DE2B59D}"/>
    <dgm:cxn modelId="{E2BC77A3-90AE-4958-A549-15DF1DD5281F}" srcId="{DDB1E1FF-D299-4109-B242-09F85FD406D0}" destId="{349BC0BB-D27B-41D4-A211-C89B239A5484}" srcOrd="0" destOrd="0" parTransId="{6E2DFF88-0B00-4296-AB2C-F2564426C3CA}" sibTransId="{B46FB064-7994-45BC-B366-6BC46B4F4899}"/>
    <dgm:cxn modelId="{2956538C-7E48-4471-A683-32BA147B4667}" type="presOf" srcId="{4810F9C1-FD7D-4C35-A88E-EB98B9EAFF30}" destId="{390C1B9F-53E5-4D3E-908E-7E68278A9D40}" srcOrd="0" destOrd="0" presId="urn:microsoft.com/office/officeart/2005/8/layout/hierarchy4"/>
    <dgm:cxn modelId="{1F1D8401-B64F-4980-AAE8-893FB18EDE51}" type="presOf" srcId="{D694B3A8-A5DE-47BC-B375-776F5546DF4B}" destId="{74F0FC87-7593-488F-B2D1-0633DF07246F}" srcOrd="0" destOrd="0" presId="urn:microsoft.com/office/officeart/2005/8/layout/hierarchy4"/>
    <dgm:cxn modelId="{B1DB2B40-791C-4CF4-B04A-AB21BCEBCCB9}" type="presOf" srcId="{DDB1E1FF-D299-4109-B242-09F85FD406D0}" destId="{B5490B4B-F903-4548-B6D0-4618B3E3985B}" srcOrd="0" destOrd="0" presId="urn:microsoft.com/office/officeart/2005/8/layout/hierarchy4"/>
    <dgm:cxn modelId="{02EA1D59-4B41-4BFC-97B9-E8FCBD8AD2A2}" type="presParOf" srcId="{B5490B4B-F903-4548-B6D0-4618B3E3985B}" destId="{84A6BA50-FD62-4196-A1B7-ADCB25A52019}" srcOrd="0" destOrd="0" presId="urn:microsoft.com/office/officeart/2005/8/layout/hierarchy4"/>
    <dgm:cxn modelId="{27BB83B1-C9C2-4307-961F-9437FAB3D5B0}" type="presParOf" srcId="{84A6BA50-FD62-4196-A1B7-ADCB25A52019}" destId="{0F5E995E-BCA9-428A-9C3E-03A4E3B6FF2C}" srcOrd="0" destOrd="0" presId="urn:microsoft.com/office/officeart/2005/8/layout/hierarchy4"/>
    <dgm:cxn modelId="{9C8E48B7-9A44-4C9D-A579-CEC114AE69A6}" type="presParOf" srcId="{84A6BA50-FD62-4196-A1B7-ADCB25A52019}" destId="{6920858B-8F17-4095-A6E7-79C8409655E0}" srcOrd="1" destOrd="0" presId="urn:microsoft.com/office/officeart/2005/8/layout/hierarchy4"/>
    <dgm:cxn modelId="{B0B84A1A-1DCE-48D4-85A5-AA3CE5C72277}" type="presParOf" srcId="{84A6BA50-FD62-4196-A1B7-ADCB25A52019}" destId="{D472FA75-3846-4FCF-9DC5-DF43D5723C27}" srcOrd="2" destOrd="0" presId="urn:microsoft.com/office/officeart/2005/8/layout/hierarchy4"/>
    <dgm:cxn modelId="{7DBF8A85-A931-470C-8041-92A5C5122514}" type="presParOf" srcId="{D472FA75-3846-4FCF-9DC5-DF43D5723C27}" destId="{19CD99F1-EA0C-4CFF-8BB0-254BCEAE8DC9}" srcOrd="0" destOrd="0" presId="urn:microsoft.com/office/officeart/2005/8/layout/hierarchy4"/>
    <dgm:cxn modelId="{4EA2F769-CD64-496B-BBB1-1200E0E325B9}" type="presParOf" srcId="{19CD99F1-EA0C-4CFF-8BB0-254BCEAE8DC9}" destId="{390C1B9F-53E5-4D3E-908E-7E68278A9D40}" srcOrd="0" destOrd="0" presId="urn:microsoft.com/office/officeart/2005/8/layout/hierarchy4"/>
    <dgm:cxn modelId="{D409CAAF-A919-4B2D-97C6-1AA707A25FB8}" type="presParOf" srcId="{19CD99F1-EA0C-4CFF-8BB0-254BCEAE8DC9}" destId="{D1312ABA-D4B8-4366-9A08-90C6E86E250C}" srcOrd="1" destOrd="0" presId="urn:microsoft.com/office/officeart/2005/8/layout/hierarchy4"/>
    <dgm:cxn modelId="{1828928C-978D-4DBC-849E-3B14A6B92341}" type="presParOf" srcId="{D472FA75-3846-4FCF-9DC5-DF43D5723C27}" destId="{99C60CD8-B3AE-4BFE-927F-F18F87701ACF}" srcOrd="1" destOrd="0" presId="urn:microsoft.com/office/officeart/2005/8/layout/hierarchy4"/>
    <dgm:cxn modelId="{CE28A49F-AFAB-4149-AC75-7C2ABB2B6938}" type="presParOf" srcId="{D472FA75-3846-4FCF-9DC5-DF43D5723C27}" destId="{07A3E954-BB50-467C-9F5F-3B8861631EAB}" srcOrd="2" destOrd="0" presId="urn:microsoft.com/office/officeart/2005/8/layout/hierarchy4"/>
    <dgm:cxn modelId="{A9E72D4A-6E90-4F8C-BA4B-598CE8DC4715}" type="presParOf" srcId="{07A3E954-BB50-467C-9F5F-3B8861631EAB}" destId="{A1488CFC-A71B-4AAB-B296-FDD22E9B7C5A}" srcOrd="0" destOrd="0" presId="urn:microsoft.com/office/officeart/2005/8/layout/hierarchy4"/>
    <dgm:cxn modelId="{41FC4CAD-89B3-4D9D-804F-CA96621F56E3}" type="presParOf" srcId="{07A3E954-BB50-467C-9F5F-3B8861631EAB}" destId="{411D74B2-302C-45D5-87AF-6145AADB6AFA}" srcOrd="1" destOrd="0" presId="urn:microsoft.com/office/officeart/2005/8/layout/hierarchy4"/>
    <dgm:cxn modelId="{5172550F-8D3F-401D-83B9-A39A9CF5E0E8}" type="presParOf" srcId="{D472FA75-3846-4FCF-9DC5-DF43D5723C27}" destId="{6E1F40C4-05C2-447D-A2F3-A5165830AC23}" srcOrd="3" destOrd="0" presId="urn:microsoft.com/office/officeart/2005/8/layout/hierarchy4"/>
    <dgm:cxn modelId="{390526EB-0F41-40CA-A30E-373D0E50C0D4}" type="presParOf" srcId="{D472FA75-3846-4FCF-9DC5-DF43D5723C27}" destId="{A6A34DB6-ED60-4B88-9179-365C57534552}" srcOrd="4" destOrd="0" presId="urn:microsoft.com/office/officeart/2005/8/layout/hierarchy4"/>
    <dgm:cxn modelId="{BA46B742-13E5-4212-B14A-8353BFC234AA}" type="presParOf" srcId="{A6A34DB6-ED60-4B88-9179-365C57534552}" destId="{74F0FC87-7593-488F-B2D1-0633DF07246F}" srcOrd="0" destOrd="0" presId="urn:microsoft.com/office/officeart/2005/8/layout/hierarchy4"/>
    <dgm:cxn modelId="{F1DE0595-B853-41E3-ACD1-D22045C14BB4}" type="presParOf" srcId="{A6A34DB6-ED60-4B88-9179-365C57534552}" destId="{2C641762-93E5-4144-8464-0B3D67C1E631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B1E1FF-D299-4109-B242-09F85FD406D0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9BC0BB-D27B-41D4-A211-C89B239A5484}">
      <dgm:prSet phldrT="[Text]"/>
      <dgm:spPr/>
      <dgm:t>
        <a:bodyPr/>
        <a:lstStyle/>
        <a:p>
          <a:r>
            <a:rPr lang="en-US" smtClean="0"/>
            <a:t>Control phases</a:t>
          </a:r>
          <a:endParaRPr lang="en-US" dirty="0"/>
        </a:p>
      </dgm:t>
    </dgm:pt>
    <dgm:pt modelId="{6E2DFF88-0B00-4296-AB2C-F2564426C3CA}" type="parTrans" cxnId="{E2BC77A3-90AE-4958-A549-15DF1DD5281F}">
      <dgm:prSet/>
      <dgm:spPr/>
      <dgm:t>
        <a:bodyPr/>
        <a:lstStyle/>
        <a:p>
          <a:endParaRPr lang="en-US"/>
        </a:p>
      </dgm:t>
    </dgm:pt>
    <dgm:pt modelId="{B46FB064-7994-45BC-B366-6BC46B4F4899}" type="sibTrans" cxnId="{E2BC77A3-90AE-4958-A549-15DF1DD5281F}">
      <dgm:prSet/>
      <dgm:spPr/>
      <dgm:t>
        <a:bodyPr/>
        <a:lstStyle/>
        <a:p>
          <a:endParaRPr lang="en-US"/>
        </a:p>
      </dgm:t>
    </dgm:pt>
    <dgm:pt modelId="{4810F9C1-FD7D-4C35-A88E-EB98B9EAFF30}">
      <dgm:prSet phldrT="[Text]"/>
      <dgm:spPr/>
      <dgm:t>
        <a:bodyPr/>
        <a:lstStyle/>
        <a:p>
          <a:r>
            <a:rPr lang="en-US" dirty="0" smtClean="0"/>
            <a:t>Grounded Phase</a:t>
          </a:r>
          <a:endParaRPr lang="en-US" dirty="0"/>
        </a:p>
      </dgm:t>
    </dgm:pt>
    <dgm:pt modelId="{D70E1CBA-B6AC-4CA0-BE02-3595ABA08587}" type="parTrans" cxnId="{F35CB8D2-EE60-4C16-8B82-B449188BBB74}">
      <dgm:prSet/>
      <dgm:spPr/>
      <dgm:t>
        <a:bodyPr/>
        <a:lstStyle/>
        <a:p>
          <a:endParaRPr lang="en-US"/>
        </a:p>
      </dgm:t>
    </dgm:pt>
    <dgm:pt modelId="{A80A71C6-731C-49DB-BD97-A2E71DE2B59D}" type="sibTrans" cxnId="{F35CB8D2-EE60-4C16-8B82-B449188BBB74}">
      <dgm:prSet/>
      <dgm:spPr/>
      <dgm:t>
        <a:bodyPr/>
        <a:lstStyle/>
        <a:p>
          <a:endParaRPr lang="en-US"/>
        </a:p>
      </dgm:t>
    </dgm:pt>
    <dgm:pt modelId="{49E310EA-17C0-4739-960B-9710DA9BFBFF}">
      <dgm:prSet phldrT="[Text]"/>
      <dgm:spPr/>
      <dgm:t>
        <a:bodyPr/>
        <a:lstStyle/>
        <a:p>
          <a:r>
            <a:rPr lang="en-US" dirty="0" smtClean="0"/>
            <a:t>Jumping Phase</a:t>
          </a:r>
          <a:endParaRPr lang="en-US" dirty="0"/>
        </a:p>
      </dgm:t>
    </dgm:pt>
    <dgm:pt modelId="{E85A309E-9BF0-428E-BAD8-49768B9FF246}" type="parTrans" cxnId="{064B26B8-32C3-4C8C-89C1-988C6E37E81D}">
      <dgm:prSet/>
      <dgm:spPr/>
      <dgm:t>
        <a:bodyPr/>
        <a:lstStyle/>
        <a:p>
          <a:endParaRPr lang="en-US"/>
        </a:p>
      </dgm:t>
    </dgm:pt>
    <dgm:pt modelId="{1974A3A3-6040-4511-939E-7E570C2D4CD0}" type="sibTrans" cxnId="{064B26B8-32C3-4C8C-89C1-988C6E37E81D}">
      <dgm:prSet/>
      <dgm:spPr/>
      <dgm:t>
        <a:bodyPr/>
        <a:lstStyle/>
        <a:p>
          <a:endParaRPr lang="en-US"/>
        </a:p>
      </dgm:t>
    </dgm:pt>
    <dgm:pt modelId="{D694B3A8-A5DE-47BC-B375-776F5546DF4B}">
      <dgm:prSet phldrT="[Text]"/>
      <dgm:spPr/>
      <dgm:t>
        <a:bodyPr/>
        <a:lstStyle/>
        <a:p>
          <a:r>
            <a:rPr lang="en-US" dirty="0" smtClean="0"/>
            <a:t>Aerial Phase</a:t>
          </a:r>
          <a:endParaRPr lang="en-US" dirty="0"/>
        </a:p>
      </dgm:t>
    </dgm:pt>
    <dgm:pt modelId="{C30931AC-2CE8-4204-BDC1-32A78E37F2D8}" type="parTrans" cxnId="{186FB7A4-D8E6-4966-861A-7A99D0644705}">
      <dgm:prSet/>
      <dgm:spPr/>
      <dgm:t>
        <a:bodyPr/>
        <a:lstStyle/>
        <a:p>
          <a:endParaRPr lang="en-US"/>
        </a:p>
      </dgm:t>
    </dgm:pt>
    <dgm:pt modelId="{C5ED511C-7B8E-4225-95D8-97352727C292}" type="sibTrans" cxnId="{186FB7A4-D8E6-4966-861A-7A99D0644705}">
      <dgm:prSet/>
      <dgm:spPr/>
      <dgm:t>
        <a:bodyPr/>
        <a:lstStyle/>
        <a:p>
          <a:endParaRPr lang="en-US"/>
        </a:p>
      </dgm:t>
    </dgm:pt>
    <dgm:pt modelId="{B5490B4B-F903-4548-B6D0-4618B3E3985B}" type="pres">
      <dgm:prSet presAssocID="{DDB1E1FF-D299-4109-B242-09F85FD406D0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4A6BA50-FD62-4196-A1B7-ADCB25A52019}" type="pres">
      <dgm:prSet presAssocID="{349BC0BB-D27B-41D4-A211-C89B239A5484}" presName="vertOne" presStyleCnt="0"/>
      <dgm:spPr/>
    </dgm:pt>
    <dgm:pt modelId="{0F5E995E-BCA9-428A-9C3E-03A4E3B6FF2C}" type="pres">
      <dgm:prSet presAssocID="{349BC0BB-D27B-41D4-A211-C89B239A5484}" presName="txOne" presStyleLbl="node0" presStyleIdx="0" presStyleCnt="1" custLinFactY="-3062" custLinFactNeighborX="99214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920858B-8F17-4095-A6E7-79C8409655E0}" type="pres">
      <dgm:prSet presAssocID="{349BC0BB-D27B-41D4-A211-C89B239A5484}" presName="parTransOne" presStyleCnt="0"/>
      <dgm:spPr/>
    </dgm:pt>
    <dgm:pt modelId="{D472FA75-3846-4FCF-9DC5-DF43D5723C27}" type="pres">
      <dgm:prSet presAssocID="{349BC0BB-D27B-41D4-A211-C89B239A5484}" presName="horzOne" presStyleCnt="0"/>
      <dgm:spPr/>
    </dgm:pt>
    <dgm:pt modelId="{19CD99F1-EA0C-4CFF-8BB0-254BCEAE8DC9}" type="pres">
      <dgm:prSet presAssocID="{4810F9C1-FD7D-4C35-A88E-EB98B9EAFF30}" presName="vertTwo" presStyleCnt="0"/>
      <dgm:spPr/>
    </dgm:pt>
    <dgm:pt modelId="{390C1B9F-53E5-4D3E-908E-7E68278A9D40}" type="pres">
      <dgm:prSet presAssocID="{4810F9C1-FD7D-4C35-A88E-EB98B9EAFF30}" presName="txTwo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1312ABA-D4B8-4366-9A08-90C6E86E250C}" type="pres">
      <dgm:prSet presAssocID="{4810F9C1-FD7D-4C35-A88E-EB98B9EAFF30}" presName="horzTwo" presStyleCnt="0"/>
      <dgm:spPr/>
    </dgm:pt>
    <dgm:pt modelId="{99C60CD8-B3AE-4BFE-927F-F18F87701ACF}" type="pres">
      <dgm:prSet presAssocID="{A80A71C6-731C-49DB-BD97-A2E71DE2B59D}" presName="sibSpaceTwo" presStyleCnt="0"/>
      <dgm:spPr/>
    </dgm:pt>
    <dgm:pt modelId="{07A3E954-BB50-467C-9F5F-3B8861631EAB}" type="pres">
      <dgm:prSet presAssocID="{49E310EA-17C0-4739-960B-9710DA9BFBFF}" presName="vertTwo" presStyleCnt="0"/>
      <dgm:spPr/>
    </dgm:pt>
    <dgm:pt modelId="{A1488CFC-A71B-4AAB-B296-FDD22E9B7C5A}" type="pres">
      <dgm:prSet presAssocID="{49E310EA-17C0-4739-960B-9710DA9BFBFF}" presName="txTwo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11D74B2-302C-45D5-87AF-6145AADB6AFA}" type="pres">
      <dgm:prSet presAssocID="{49E310EA-17C0-4739-960B-9710DA9BFBFF}" presName="horzTwo" presStyleCnt="0"/>
      <dgm:spPr/>
    </dgm:pt>
    <dgm:pt modelId="{6E1F40C4-05C2-447D-A2F3-A5165830AC23}" type="pres">
      <dgm:prSet presAssocID="{1974A3A3-6040-4511-939E-7E570C2D4CD0}" presName="sibSpaceTwo" presStyleCnt="0"/>
      <dgm:spPr/>
    </dgm:pt>
    <dgm:pt modelId="{A6A34DB6-ED60-4B88-9179-365C57534552}" type="pres">
      <dgm:prSet presAssocID="{D694B3A8-A5DE-47BC-B375-776F5546DF4B}" presName="vertTwo" presStyleCnt="0"/>
      <dgm:spPr/>
    </dgm:pt>
    <dgm:pt modelId="{74F0FC87-7593-488F-B2D1-0633DF07246F}" type="pres">
      <dgm:prSet presAssocID="{D694B3A8-A5DE-47BC-B375-776F5546DF4B}" presName="txTwo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C641762-93E5-4144-8464-0B3D67C1E631}" type="pres">
      <dgm:prSet presAssocID="{D694B3A8-A5DE-47BC-B375-776F5546DF4B}" presName="horzTwo" presStyleCnt="0"/>
      <dgm:spPr/>
    </dgm:pt>
  </dgm:ptLst>
  <dgm:cxnLst>
    <dgm:cxn modelId="{064B26B8-32C3-4C8C-89C1-988C6E37E81D}" srcId="{349BC0BB-D27B-41D4-A211-C89B239A5484}" destId="{49E310EA-17C0-4739-960B-9710DA9BFBFF}" srcOrd="1" destOrd="0" parTransId="{E85A309E-9BF0-428E-BAD8-49768B9FF246}" sibTransId="{1974A3A3-6040-4511-939E-7E570C2D4CD0}"/>
    <dgm:cxn modelId="{186FB7A4-D8E6-4966-861A-7A99D0644705}" srcId="{349BC0BB-D27B-41D4-A211-C89B239A5484}" destId="{D694B3A8-A5DE-47BC-B375-776F5546DF4B}" srcOrd="2" destOrd="0" parTransId="{C30931AC-2CE8-4204-BDC1-32A78E37F2D8}" sibTransId="{C5ED511C-7B8E-4225-95D8-97352727C292}"/>
    <dgm:cxn modelId="{E2BC77A3-90AE-4958-A549-15DF1DD5281F}" srcId="{DDB1E1FF-D299-4109-B242-09F85FD406D0}" destId="{349BC0BB-D27B-41D4-A211-C89B239A5484}" srcOrd="0" destOrd="0" parTransId="{6E2DFF88-0B00-4296-AB2C-F2564426C3CA}" sibTransId="{B46FB064-7994-45BC-B366-6BC46B4F4899}"/>
    <dgm:cxn modelId="{E9B1964E-7225-452A-A695-8E05FFE74FB0}" type="presOf" srcId="{DDB1E1FF-D299-4109-B242-09F85FD406D0}" destId="{B5490B4B-F903-4548-B6D0-4618B3E3985B}" srcOrd="0" destOrd="0" presId="urn:microsoft.com/office/officeart/2005/8/layout/hierarchy4"/>
    <dgm:cxn modelId="{7BBFFA72-6B1D-4876-B322-DC35A6F30ECB}" type="presOf" srcId="{49E310EA-17C0-4739-960B-9710DA9BFBFF}" destId="{A1488CFC-A71B-4AAB-B296-FDD22E9B7C5A}" srcOrd="0" destOrd="0" presId="urn:microsoft.com/office/officeart/2005/8/layout/hierarchy4"/>
    <dgm:cxn modelId="{A61C615E-94E6-4F65-9E11-7379E92CC05D}" type="presOf" srcId="{4810F9C1-FD7D-4C35-A88E-EB98B9EAFF30}" destId="{390C1B9F-53E5-4D3E-908E-7E68278A9D40}" srcOrd="0" destOrd="0" presId="urn:microsoft.com/office/officeart/2005/8/layout/hierarchy4"/>
    <dgm:cxn modelId="{2E668D24-34E0-4EB7-8F10-13DDFF97BAB2}" type="presOf" srcId="{D694B3A8-A5DE-47BC-B375-776F5546DF4B}" destId="{74F0FC87-7593-488F-B2D1-0633DF07246F}" srcOrd="0" destOrd="0" presId="urn:microsoft.com/office/officeart/2005/8/layout/hierarchy4"/>
    <dgm:cxn modelId="{F35CB8D2-EE60-4C16-8B82-B449188BBB74}" srcId="{349BC0BB-D27B-41D4-A211-C89B239A5484}" destId="{4810F9C1-FD7D-4C35-A88E-EB98B9EAFF30}" srcOrd="0" destOrd="0" parTransId="{D70E1CBA-B6AC-4CA0-BE02-3595ABA08587}" sibTransId="{A80A71C6-731C-49DB-BD97-A2E71DE2B59D}"/>
    <dgm:cxn modelId="{EF42F35D-16CA-47BC-95D9-6198F57D1D13}" type="presOf" srcId="{349BC0BB-D27B-41D4-A211-C89B239A5484}" destId="{0F5E995E-BCA9-428A-9C3E-03A4E3B6FF2C}" srcOrd="0" destOrd="0" presId="urn:microsoft.com/office/officeart/2005/8/layout/hierarchy4"/>
    <dgm:cxn modelId="{E3274E9A-82FE-4147-88C0-5E907211902D}" type="presParOf" srcId="{B5490B4B-F903-4548-B6D0-4618B3E3985B}" destId="{84A6BA50-FD62-4196-A1B7-ADCB25A52019}" srcOrd="0" destOrd="0" presId="urn:microsoft.com/office/officeart/2005/8/layout/hierarchy4"/>
    <dgm:cxn modelId="{A6527349-F123-4E4E-9FC7-83294F9C5C70}" type="presParOf" srcId="{84A6BA50-FD62-4196-A1B7-ADCB25A52019}" destId="{0F5E995E-BCA9-428A-9C3E-03A4E3B6FF2C}" srcOrd="0" destOrd="0" presId="urn:microsoft.com/office/officeart/2005/8/layout/hierarchy4"/>
    <dgm:cxn modelId="{19AFD95D-FE1B-408B-B583-CDEC8AAC9B37}" type="presParOf" srcId="{84A6BA50-FD62-4196-A1B7-ADCB25A52019}" destId="{6920858B-8F17-4095-A6E7-79C8409655E0}" srcOrd="1" destOrd="0" presId="urn:microsoft.com/office/officeart/2005/8/layout/hierarchy4"/>
    <dgm:cxn modelId="{D718F8CC-474F-4A3F-B266-18A01EE7AB4C}" type="presParOf" srcId="{84A6BA50-FD62-4196-A1B7-ADCB25A52019}" destId="{D472FA75-3846-4FCF-9DC5-DF43D5723C27}" srcOrd="2" destOrd="0" presId="urn:microsoft.com/office/officeart/2005/8/layout/hierarchy4"/>
    <dgm:cxn modelId="{DF0E25CC-4FE7-4239-BE63-85893A7ACC8A}" type="presParOf" srcId="{D472FA75-3846-4FCF-9DC5-DF43D5723C27}" destId="{19CD99F1-EA0C-4CFF-8BB0-254BCEAE8DC9}" srcOrd="0" destOrd="0" presId="urn:microsoft.com/office/officeart/2005/8/layout/hierarchy4"/>
    <dgm:cxn modelId="{CE3A1CE2-A20C-46CC-B1B1-CFEA35E9012D}" type="presParOf" srcId="{19CD99F1-EA0C-4CFF-8BB0-254BCEAE8DC9}" destId="{390C1B9F-53E5-4D3E-908E-7E68278A9D40}" srcOrd="0" destOrd="0" presId="urn:microsoft.com/office/officeart/2005/8/layout/hierarchy4"/>
    <dgm:cxn modelId="{8AD8C61D-F336-4165-AD1B-E1E7FEFE1FBB}" type="presParOf" srcId="{19CD99F1-EA0C-4CFF-8BB0-254BCEAE8DC9}" destId="{D1312ABA-D4B8-4366-9A08-90C6E86E250C}" srcOrd="1" destOrd="0" presId="urn:microsoft.com/office/officeart/2005/8/layout/hierarchy4"/>
    <dgm:cxn modelId="{E7FC8488-562B-450A-B639-55CEECCCBB01}" type="presParOf" srcId="{D472FA75-3846-4FCF-9DC5-DF43D5723C27}" destId="{99C60CD8-B3AE-4BFE-927F-F18F87701ACF}" srcOrd="1" destOrd="0" presId="urn:microsoft.com/office/officeart/2005/8/layout/hierarchy4"/>
    <dgm:cxn modelId="{11F9BCD6-579C-406C-A900-660FB9ACE666}" type="presParOf" srcId="{D472FA75-3846-4FCF-9DC5-DF43D5723C27}" destId="{07A3E954-BB50-467C-9F5F-3B8861631EAB}" srcOrd="2" destOrd="0" presId="urn:microsoft.com/office/officeart/2005/8/layout/hierarchy4"/>
    <dgm:cxn modelId="{307EDD00-244C-4342-93C4-26E2D21B8BC5}" type="presParOf" srcId="{07A3E954-BB50-467C-9F5F-3B8861631EAB}" destId="{A1488CFC-A71B-4AAB-B296-FDD22E9B7C5A}" srcOrd="0" destOrd="0" presId="urn:microsoft.com/office/officeart/2005/8/layout/hierarchy4"/>
    <dgm:cxn modelId="{2905F6E0-A7C9-4E89-B91B-078E99FABE58}" type="presParOf" srcId="{07A3E954-BB50-467C-9F5F-3B8861631EAB}" destId="{411D74B2-302C-45D5-87AF-6145AADB6AFA}" srcOrd="1" destOrd="0" presId="urn:microsoft.com/office/officeart/2005/8/layout/hierarchy4"/>
    <dgm:cxn modelId="{73196BDC-1AB9-4713-8E19-A08FDB28D71F}" type="presParOf" srcId="{D472FA75-3846-4FCF-9DC5-DF43D5723C27}" destId="{6E1F40C4-05C2-447D-A2F3-A5165830AC23}" srcOrd="3" destOrd="0" presId="urn:microsoft.com/office/officeart/2005/8/layout/hierarchy4"/>
    <dgm:cxn modelId="{4D928A3B-F0F0-4774-AF87-DB10C3DFC2D3}" type="presParOf" srcId="{D472FA75-3846-4FCF-9DC5-DF43D5723C27}" destId="{A6A34DB6-ED60-4B88-9179-365C57534552}" srcOrd="4" destOrd="0" presId="urn:microsoft.com/office/officeart/2005/8/layout/hierarchy4"/>
    <dgm:cxn modelId="{6B2E424B-1279-4C8B-BA46-796781A2BE76}" type="presParOf" srcId="{A6A34DB6-ED60-4B88-9179-365C57534552}" destId="{74F0FC87-7593-488F-B2D1-0633DF07246F}" srcOrd="0" destOrd="0" presId="urn:microsoft.com/office/officeart/2005/8/layout/hierarchy4"/>
    <dgm:cxn modelId="{E2A8D688-909E-4653-A8B6-D1AF17A53261}" type="presParOf" srcId="{A6A34DB6-ED60-4B88-9179-365C57534552}" destId="{2C641762-93E5-4144-8464-0B3D67C1E631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A497D7F-AD18-49C7-8D41-D29B24473EE1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CE61F3-0F2C-4943-926F-7EC4A5F48127}">
      <dgm:prSet phldrT="[Text]" custT="1"/>
      <dgm:spPr/>
      <dgm:t>
        <a:bodyPr/>
        <a:lstStyle/>
        <a:p>
          <a:r>
            <a:rPr lang="en-US" sz="3200" dirty="0" smtClean="0"/>
            <a:t>Joint Angle Control</a:t>
          </a:r>
          <a:endParaRPr lang="en-US" sz="3200" dirty="0"/>
        </a:p>
      </dgm:t>
    </dgm:pt>
    <dgm:pt modelId="{7ADA3E1D-9E43-4C89-825B-5E998E452215}" type="parTrans" cxnId="{F4819443-2084-40A1-9D1B-1270FADCDA26}">
      <dgm:prSet/>
      <dgm:spPr/>
      <dgm:t>
        <a:bodyPr/>
        <a:lstStyle/>
        <a:p>
          <a:endParaRPr lang="en-US"/>
        </a:p>
      </dgm:t>
    </dgm:pt>
    <dgm:pt modelId="{6D4AC579-B2E4-4FD9-AF8B-6D9C5D010432}" type="sibTrans" cxnId="{F4819443-2084-40A1-9D1B-1270FADCDA26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D912255A-FE5C-41DF-8C50-24783AE918C9}">
          <dgm:prSet phldrT="[Text]" custT="1"/>
          <dgm:spPr/>
          <dgm:t>
            <a:bodyPr/>
            <a:lstStyle/>
            <a:p>
              <a14:m>
                <m:oMath xmlns:m="http://schemas.openxmlformats.org/officeDocument/2006/math">
                  <m:r>
                    <a:rPr lang="es-ES" sz="2800" b="0" i="1" smtClean="0">
                      <a:latin typeface="Cambria Math" panose="02040503050406030204" pitchFamily="18" charset="0"/>
                    </a:rPr>
                    <m:t>𝑞</m:t>
                  </m:r>
                  <m:d>
                    <m:dPr>
                      <m:ctrlPr>
                        <a:rPr lang="es-ES" sz="2800" b="0" i="1" smtClean="0"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𝑡</m:t>
                      </m:r>
                    </m:e>
                  </m:d>
                  <m:r>
                    <a:rPr lang="es-ES" sz="2800" b="0" i="1" smtClean="0"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lang="es-ES" sz="2800" b="0" i="1" smtClean="0">
                          <a:latin typeface="Cambria Math" panose="02040503050406030204" pitchFamily="18" charset="0"/>
                        </a:rPr>
                      </m:ctrlPr>
                    </m:fPr>
                    <m:num>
                      <m:sSub>
                        <m:sSubPr>
                          <m:ctrlPr>
                            <a:rPr lang="es-E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𝑠𝑡</m:t>
                          </m:r>
                        </m:sub>
                      </m:s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𝑒𝑑</m:t>
                          </m:r>
                        </m:sub>
                      </m:sSub>
                    </m:num>
                    <m:den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𝑒𝑑</m:t>
                          </m:r>
                        </m:sub>
                      </m:sSub>
                      <m:r>
                        <a:rPr lang="es-ES" sz="28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s-E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s-ES" sz="2800" b="0" i="1" smtClean="0">
                              <a:latin typeface="Cambria Math" panose="02040503050406030204" pitchFamily="18" charset="0"/>
                            </a:rPr>
                            <m:t>𝑠𝑡</m:t>
                          </m:r>
                        </m:sub>
                      </m:sSub>
                    </m:den>
                  </m:f>
                  <m:r>
                    <a:rPr lang="es-ES" sz="2800" b="0" i="1" smtClean="0">
                      <a:latin typeface="Cambria Math" panose="02040503050406030204" pitchFamily="18" charset="0"/>
                    </a:rPr>
                    <m:t>(</m:t>
                  </m:r>
                  <m:r>
                    <a:rPr lang="es-ES" sz="2800" b="0" i="1" smtClean="0">
                      <a:latin typeface="Cambria Math" panose="02040503050406030204" pitchFamily="18" charset="0"/>
                    </a:rPr>
                    <m:t>𝑡</m:t>
                  </m:r>
                  <m:r>
                    <a:rPr lang="es-ES" sz="2800" i="1">
                      <a:latin typeface="Cambria Math" panose="02040503050406030204" pitchFamily="18" charset="0"/>
                    </a:rPr>
                    <m:t>−</m:t>
                  </m:r>
                  <m:sSub>
                    <m:sSubPr>
                      <m:ctrlPr>
                        <a:rPr lang="es-ES" sz="2800" i="1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𝑡</m:t>
                      </m:r>
                    </m:e>
                    <m:sub>
                      <m:r>
                        <a:rPr lang="es-ES" sz="2800" b="0" i="1" smtClean="0">
                          <a:latin typeface="Cambria Math" panose="02040503050406030204" pitchFamily="18" charset="0"/>
                        </a:rPr>
                        <m:t>𝑠𝑡</m:t>
                      </m:r>
                    </m:sub>
                  </m:sSub>
                </m:oMath>
              </a14:m>
              <a:r>
                <a:rPr lang="en-US" sz="2800" dirty="0" smtClean="0"/>
                <a:t>)</a:t>
              </a:r>
              <a:endParaRPr lang="en-US" sz="2800" dirty="0"/>
            </a:p>
          </dgm:t>
        </dgm:pt>
      </mc:Choice>
      <mc:Fallback xmlns="">
        <dgm:pt modelId="{D912255A-FE5C-41DF-8C50-24783AE918C9}">
          <dgm:prSet phldrT="[Text]" custT="1"/>
          <dgm:spPr/>
          <dgm:t>
            <a:bodyPr/>
            <a:lstStyle/>
            <a:p>
              <a:r>
                <a:rPr lang="es-ES" sz="2800" b="0" i="0" smtClean="0">
                  <a:latin typeface="Cambria Math" panose="02040503050406030204" pitchFamily="18" charset="0"/>
                </a:rPr>
                <a:t>𝑞</a:t>
              </a:r>
              <a:r>
                <a:rPr lang="es-ES" sz="2800" b="0" i="0" smtClean="0">
                  <a:latin typeface="Cambria Math" panose="02040503050406030204" pitchFamily="18" charset="0"/>
                </a:rPr>
                <a:t>(𝑡)=(𝑞_𝑠𝑡−</a:t>
              </a:r>
              <a:r>
                <a:rPr lang="es-ES" sz="2800" i="0">
                  <a:latin typeface="Cambria Math" panose="02040503050406030204" pitchFamily="18" charset="0"/>
                </a:rPr>
                <a:t>𝑞_</a:t>
              </a:r>
              <a:r>
                <a:rPr lang="es-ES" sz="2800" b="0" i="0" smtClean="0">
                  <a:latin typeface="Cambria Math" panose="02040503050406030204" pitchFamily="18" charset="0"/>
                </a:rPr>
                <a:t>𝑒𝑑)/(𝑡</a:t>
              </a:r>
              <a:r>
                <a:rPr lang="es-ES" sz="2800" b="0" i="0">
                  <a:latin typeface="Cambria Math" panose="02040503050406030204" pitchFamily="18" charset="0"/>
                </a:rPr>
                <a:t>_</a:t>
              </a:r>
              <a:r>
                <a:rPr lang="es-ES" sz="2800" b="0" i="0" smtClean="0">
                  <a:latin typeface="Cambria Math" panose="02040503050406030204" pitchFamily="18" charset="0"/>
                </a:rPr>
                <a:t>𝑒𝑑</a:t>
              </a:r>
              <a:r>
                <a:rPr lang="es-ES" sz="2800" i="0">
                  <a:latin typeface="Cambria Math" panose="02040503050406030204" pitchFamily="18" charset="0"/>
                </a:rPr>
                <a:t>−</a:t>
              </a:r>
              <a:r>
                <a:rPr lang="es-ES" sz="2800" b="0" i="0" smtClean="0">
                  <a:latin typeface="Cambria Math" panose="02040503050406030204" pitchFamily="18" charset="0"/>
                </a:rPr>
                <a:t>𝑡</a:t>
              </a:r>
              <a:r>
                <a:rPr lang="es-ES" sz="2800" b="0" i="0">
                  <a:latin typeface="Cambria Math" panose="02040503050406030204" pitchFamily="18" charset="0"/>
                </a:rPr>
                <a:t>_</a:t>
              </a:r>
              <a:r>
                <a:rPr lang="es-ES" sz="2800" b="0" i="0" smtClean="0">
                  <a:latin typeface="Cambria Math" panose="02040503050406030204" pitchFamily="18" charset="0"/>
                </a:rPr>
                <a:t>𝑠𝑡 )(𝑡</a:t>
              </a:r>
              <a:r>
                <a:rPr lang="es-ES" sz="2800" i="0">
                  <a:latin typeface="Cambria Math" panose="02040503050406030204" pitchFamily="18" charset="0"/>
                </a:rPr>
                <a:t>−</a:t>
              </a:r>
              <a:r>
                <a:rPr lang="es-ES" sz="2800" b="0" i="0" smtClean="0">
                  <a:latin typeface="Cambria Math" panose="02040503050406030204" pitchFamily="18" charset="0"/>
                </a:rPr>
                <a:t>𝑡</a:t>
              </a:r>
              <a:r>
                <a:rPr lang="es-ES" sz="2800" b="0" i="0">
                  <a:latin typeface="Cambria Math" panose="02040503050406030204" pitchFamily="18" charset="0"/>
                </a:rPr>
                <a:t>_</a:t>
              </a:r>
              <a:r>
                <a:rPr lang="es-ES" sz="2800" b="0" i="0" smtClean="0">
                  <a:latin typeface="Cambria Math" panose="02040503050406030204" pitchFamily="18" charset="0"/>
                </a:rPr>
                <a:t>𝑠𝑡</a:t>
              </a:r>
              <a:r>
                <a:rPr lang="en-US" sz="2800" dirty="0" smtClean="0"/>
                <a:t>)</a:t>
              </a:r>
              <a:endParaRPr lang="en-US" sz="2800" dirty="0"/>
            </a:p>
          </dgm:t>
        </dgm:pt>
      </mc:Fallback>
    </mc:AlternateContent>
    <dgm:pt modelId="{3978A812-81FE-4C83-B823-E3DE3EB0D9AB}" type="parTrans" cxnId="{76214FFD-FDC9-45FF-8A1C-575694964B7B}">
      <dgm:prSet/>
      <dgm:spPr/>
      <dgm:t>
        <a:bodyPr/>
        <a:lstStyle/>
        <a:p>
          <a:endParaRPr lang="en-US"/>
        </a:p>
      </dgm:t>
    </dgm:pt>
    <dgm:pt modelId="{A0AD02A1-5DCF-437C-96B8-303F5538DDD6}" type="sibTrans" cxnId="{76214FFD-FDC9-45FF-8A1C-575694964B7B}">
      <dgm:prSet/>
      <dgm:spPr/>
      <dgm:t>
        <a:bodyPr/>
        <a:lstStyle/>
        <a:p>
          <a:endParaRPr lang="en-US"/>
        </a:p>
      </dgm:t>
    </dgm:pt>
    <dgm:pt modelId="{593938EB-758E-405E-9608-D9CBAC9933D3}" type="pres">
      <dgm:prSet presAssocID="{AA497D7F-AD18-49C7-8D41-D29B24473EE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0CD6928-2F27-4CA4-9869-CADC43628BC9}" type="pres">
      <dgm:prSet presAssocID="{51CE61F3-0F2C-4943-926F-7EC4A5F48127}" presName="root" presStyleCnt="0"/>
      <dgm:spPr/>
    </dgm:pt>
    <dgm:pt modelId="{0F240FC4-57A6-4393-AD45-F1521B98058F}" type="pres">
      <dgm:prSet presAssocID="{51CE61F3-0F2C-4943-926F-7EC4A5F48127}" presName="rootComposite" presStyleCnt="0"/>
      <dgm:spPr/>
    </dgm:pt>
    <dgm:pt modelId="{5C5D0E56-BCC3-4C19-B17E-4CF3DBA582A4}" type="pres">
      <dgm:prSet presAssocID="{51CE61F3-0F2C-4943-926F-7EC4A5F48127}" presName="rootText" presStyleLbl="node1" presStyleIdx="0" presStyleCnt="1"/>
      <dgm:spPr/>
      <dgm:t>
        <a:bodyPr/>
        <a:lstStyle/>
        <a:p>
          <a:endParaRPr lang="en-US"/>
        </a:p>
      </dgm:t>
    </dgm:pt>
    <dgm:pt modelId="{6110E75A-0BE4-43A4-B98B-3E3F7E33E1C7}" type="pres">
      <dgm:prSet presAssocID="{51CE61F3-0F2C-4943-926F-7EC4A5F48127}" presName="rootConnector" presStyleLbl="node1" presStyleIdx="0" presStyleCnt="1"/>
      <dgm:spPr/>
      <dgm:t>
        <a:bodyPr/>
        <a:lstStyle/>
        <a:p>
          <a:endParaRPr lang="en-US"/>
        </a:p>
      </dgm:t>
    </dgm:pt>
    <dgm:pt modelId="{0531F3AD-84D1-4716-B661-C296AD358A7D}" type="pres">
      <dgm:prSet presAssocID="{51CE61F3-0F2C-4943-926F-7EC4A5F48127}" presName="childShape" presStyleCnt="0"/>
      <dgm:spPr/>
    </dgm:pt>
    <dgm:pt modelId="{5BEE9C73-0CE2-4171-BA4F-98B45A4BEF41}" type="pres">
      <dgm:prSet presAssocID="{3978A812-81FE-4C83-B823-E3DE3EB0D9AB}" presName="Name13" presStyleLbl="parChTrans1D2" presStyleIdx="0" presStyleCnt="1"/>
      <dgm:spPr/>
      <dgm:t>
        <a:bodyPr/>
        <a:lstStyle/>
        <a:p>
          <a:endParaRPr lang="en-US"/>
        </a:p>
      </dgm:t>
    </dgm:pt>
    <dgm:pt modelId="{45A8F467-37E3-482A-B4F9-827A2F3433D7}" type="pres">
      <dgm:prSet presAssocID="{D912255A-FE5C-41DF-8C50-24783AE918C9}" presName="childText" presStyleLbl="bgAcc1" presStyleIdx="0" presStyleCnt="1" custScaleX="231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7D85BC3-CDA5-4225-B131-EE3DEB97B965}" type="presOf" srcId="{51CE61F3-0F2C-4943-926F-7EC4A5F48127}" destId="{5C5D0E56-BCC3-4C19-B17E-4CF3DBA582A4}" srcOrd="0" destOrd="0" presId="urn:microsoft.com/office/officeart/2005/8/layout/hierarchy3"/>
    <dgm:cxn modelId="{58CCAF8D-17D6-4AFF-A825-FA1A4AA0571F}" type="presOf" srcId="{AA497D7F-AD18-49C7-8D41-D29B24473EE1}" destId="{593938EB-758E-405E-9608-D9CBAC9933D3}" srcOrd="0" destOrd="0" presId="urn:microsoft.com/office/officeart/2005/8/layout/hierarchy3"/>
    <dgm:cxn modelId="{F4819443-2084-40A1-9D1B-1270FADCDA26}" srcId="{AA497D7F-AD18-49C7-8D41-D29B24473EE1}" destId="{51CE61F3-0F2C-4943-926F-7EC4A5F48127}" srcOrd="0" destOrd="0" parTransId="{7ADA3E1D-9E43-4C89-825B-5E998E452215}" sibTransId="{6D4AC579-B2E4-4FD9-AF8B-6D9C5D010432}"/>
    <dgm:cxn modelId="{E60DFB01-C343-4B97-9C1D-DE8851AB7E53}" type="presOf" srcId="{D912255A-FE5C-41DF-8C50-24783AE918C9}" destId="{45A8F467-37E3-482A-B4F9-827A2F3433D7}" srcOrd="0" destOrd="0" presId="urn:microsoft.com/office/officeart/2005/8/layout/hierarchy3"/>
    <dgm:cxn modelId="{F31D67AD-0221-4DD7-B961-6F6B5514F908}" type="presOf" srcId="{3978A812-81FE-4C83-B823-E3DE3EB0D9AB}" destId="{5BEE9C73-0CE2-4171-BA4F-98B45A4BEF41}" srcOrd="0" destOrd="0" presId="urn:microsoft.com/office/officeart/2005/8/layout/hierarchy3"/>
    <dgm:cxn modelId="{45FE01F4-F967-49A6-8CD1-B3F840CDBA20}" type="presOf" srcId="{51CE61F3-0F2C-4943-926F-7EC4A5F48127}" destId="{6110E75A-0BE4-43A4-B98B-3E3F7E33E1C7}" srcOrd="1" destOrd="0" presId="urn:microsoft.com/office/officeart/2005/8/layout/hierarchy3"/>
    <dgm:cxn modelId="{76214FFD-FDC9-45FF-8A1C-575694964B7B}" srcId="{51CE61F3-0F2C-4943-926F-7EC4A5F48127}" destId="{D912255A-FE5C-41DF-8C50-24783AE918C9}" srcOrd="0" destOrd="0" parTransId="{3978A812-81FE-4C83-B823-E3DE3EB0D9AB}" sibTransId="{A0AD02A1-5DCF-437C-96B8-303F5538DDD6}"/>
    <dgm:cxn modelId="{467F9951-54A1-4F35-AFDB-2FAE9FE4FCFD}" type="presParOf" srcId="{593938EB-758E-405E-9608-D9CBAC9933D3}" destId="{C0CD6928-2F27-4CA4-9869-CADC43628BC9}" srcOrd="0" destOrd="0" presId="urn:microsoft.com/office/officeart/2005/8/layout/hierarchy3"/>
    <dgm:cxn modelId="{7C8EABBC-BED0-4501-8025-F754FBA489FE}" type="presParOf" srcId="{C0CD6928-2F27-4CA4-9869-CADC43628BC9}" destId="{0F240FC4-57A6-4393-AD45-F1521B98058F}" srcOrd="0" destOrd="0" presId="urn:microsoft.com/office/officeart/2005/8/layout/hierarchy3"/>
    <dgm:cxn modelId="{0A151D79-F292-49F6-96B1-F927C8B7952C}" type="presParOf" srcId="{0F240FC4-57A6-4393-AD45-F1521B98058F}" destId="{5C5D0E56-BCC3-4C19-B17E-4CF3DBA582A4}" srcOrd="0" destOrd="0" presId="urn:microsoft.com/office/officeart/2005/8/layout/hierarchy3"/>
    <dgm:cxn modelId="{8F4F5B49-5AC8-4268-A944-E9B680B3D2DE}" type="presParOf" srcId="{0F240FC4-57A6-4393-AD45-F1521B98058F}" destId="{6110E75A-0BE4-43A4-B98B-3E3F7E33E1C7}" srcOrd="1" destOrd="0" presId="urn:microsoft.com/office/officeart/2005/8/layout/hierarchy3"/>
    <dgm:cxn modelId="{EE0D1A2A-C724-4FE9-8FDE-20BD53DA104D}" type="presParOf" srcId="{C0CD6928-2F27-4CA4-9869-CADC43628BC9}" destId="{0531F3AD-84D1-4716-B661-C296AD358A7D}" srcOrd="1" destOrd="0" presId="urn:microsoft.com/office/officeart/2005/8/layout/hierarchy3"/>
    <dgm:cxn modelId="{98A85340-712F-402F-AD30-344D2E61091E}" type="presParOf" srcId="{0531F3AD-84D1-4716-B661-C296AD358A7D}" destId="{5BEE9C73-0CE2-4171-BA4F-98B45A4BEF41}" srcOrd="0" destOrd="0" presId="urn:microsoft.com/office/officeart/2005/8/layout/hierarchy3"/>
    <dgm:cxn modelId="{30016F01-1409-4997-A6A3-F2A2C55AA83F}" type="presParOf" srcId="{0531F3AD-84D1-4716-B661-C296AD358A7D}" destId="{45A8F467-37E3-482A-B4F9-827A2F3433D7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A497D7F-AD18-49C7-8D41-D29B24473EE1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CE61F3-0F2C-4943-926F-7EC4A5F48127}">
      <dgm:prSet phldrT="[Text]" custT="1"/>
      <dgm:spPr/>
      <dgm:t>
        <a:bodyPr/>
        <a:lstStyle/>
        <a:p>
          <a:r>
            <a:rPr lang="en-US" sz="3200" dirty="0" smtClean="0"/>
            <a:t>Joint Angle Control</a:t>
          </a:r>
          <a:endParaRPr lang="en-US" sz="3200" dirty="0"/>
        </a:p>
      </dgm:t>
    </dgm:pt>
    <dgm:pt modelId="{7ADA3E1D-9E43-4C89-825B-5E998E452215}" type="parTrans" cxnId="{F4819443-2084-40A1-9D1B-1270FADCDA26}">
      <dgm:prSet/>
      <dgm:spPr/>
      <dgm:t>
        <a:bodyPr/>
        <a:lstStyle/>
        <a:p>
          <a:endParaRPr lang="en-US"/>
        </a:p>
      </dgm:t>
    </dgm:pt>
    <dgm:pt modelId="{6D4AC579-B2E4-4FD9-AF8B-6D9C5D010432}" type="sibTrans" cxnId="{F4819443-2084-40A1-9D1B-1270FADCDA26}">
      <dgm:prSet/>
      <dgm:spPr/>
      <dgm:t>
        <a:bodyPr/>
        <a:lstStyle/>
        <a:p>
          <a:endParaRPr lang="en-US"/>
        </a:p>
      </dgm:t>
    </dgm:pt>
    <dgm:pt modelId="{D912255A-FE5C-41DF-8C50-24783AE918C9}">
      <dgm:prSet phldrT="[Text]" custT="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3978A812-81FE-4C83-B823-E3DE3EB0D9AB}" type="parTrans" cxnId="{76214FFD-FDC9-45FF-8A1C-575694964B7B}">
      <dgm:prSet/>
      <dgm:spPr/>
      <dgm:t>
        <a:bodyPr/>
        <a:lstStyle/>
        <a:p>
          <a:endParaRPr lang="en-US"/>
        </a:p>
      </dgm:t>
    </dgm:pt>
    <dgm:pt modelId="{A0AD02A1-5DCF-437C-96B8-303F5538DDD6}" type="sibTrans" cxnId="{76214FFD-FDC9-45FF-8A1C-575694964B7B}">
      <dgm:prSet/>
      <dgm:spPr/>
      <dgm:t>
        <a:bodyPr/>
        <a:lstStyle/>
        <a:p>
          <a:endParaRPr lang="en-US"/>
        </a:p>
      </dgm:t>
    </dgm:pt>
    <dgm:pt modelId="{593938EB-758E-405E-9608-D9CBAC9933D3}" type="pres">
      <dgm:prSet presAssocID="{AA497D7F-AD18-49C7-8D41-D29B24473EE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0CD6928-2F27-4CA4-9869-CADC43628BC9}" type="pres">
      <dgm:prSet presAssocID="{51CE61F3-0F2C-4943-926F-7EC4A5F48127}" presName="root" presStyleCnt="0"/>
      <dgm:spPr/>
    </dgm:pt>
    <dgm:pt modelId="{0F240FC4-57A6-4393-AD45-F1521B98058F}" type="pres">
      <dgm:prSet presAssocID="{51CE61F3-0F2C-4943-926F-7EC4A5F48127}" presName="rootComposite" presStyleCnt="0"/>
      <dgm:spPr/>
    </dgm:pt>
    <dgm:pt modelId="{5C5D0E56-BCC3-4C19-B17E-4CF3DBA582A4}" type="pres">
      <dgm:prSet presAssocID="{51CE61F3-0F2C-4943-926F-7EC4A5F48127}" presName="rootText" presStyleLbl="node1" presStyleIdx="0" presStyleCnt="1"/>
      <dgm:spPr/>
      <dgm:t>
        <a:bodyPr/>
        <a:lstStyle/>
        <a:p>
          <a:endParaRPr lang="en-US"/>
        </a:p>
      </dgm:t>
    </dgm:pt>
    <dgm:pt modelId="{6110E75A-0BE4-43A4-B98B-3E3F7E33E1C7}" type="pres">
      <dgm:prSet presAssocID="{51CE61F3-0F2C-4943-926F-7EC4A5F48127}" presName="rootConnector" presStyleLbl="node1" presStyleIdx="0" presStyleCnt="1"/>
      <dgm:spPr/>
    </dgm:pt>
    <dgm:pt modelId="{0531F3AD-84D1-4716-B661-C296AD358A7D}" type="pres">
      <dgm:prSet presAssocID="{51CE61F3-0F2C-4943-926F-7EC4A5F48127}" presName="childShape" presStyleCnt="0"/>
      <dgm:spPr/>
    </dgm:pt>
    <dgm:pt modelId="{5BEE9C73-0CE2-4171-BA4F-98B45A4BEF41}" type="pres">
      <dgm:prSet presAssocID="{3978A812-81FE-4C83-B823-E3DE3EB0D9AB}" presName="Name13" presStyleLbl="parChTrans1D2" presStyleIdx="0" presStyleCnt="1"/>
      <dgm:spPr/>
    </dgm:pt>
    <dgm:pt modelId="{45A8F467-37E3-482A-B4F9-827A2F3433D7}" type="pres">
      <dgm:prSet presAssocID="{D912255A-FE5C-41DF-8C50-24783AE918C9}" presName="childText" presStyleLbl="bgAcc1" presStyleIdx="0" presStyleCnt="1" custScaleX="231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153460E-0E51-4114-AE3F-6B853470F959}" type="presOf" srcId="{AA497D7F-AD18-49C7-8D41-D29B24473EE1}" destId="{593938EB-758E-405E-9608-D9CBAC9933D3}" srcOrd="0" destOrd="0" presId="urn:microsoft.com/office/officeart/2005/8/layout/hierarchy3"/>
    <dgm:cxn modelId="{9210D2E4-3E88-4D8F-8BDA-473398EEF74F}" type="presOf" srcId="{51CE61F3-0F2C-4943-926F-7EC4A5F48127}" destId="{6110E75A-0BE4-43A4-B98B-3E3F7E33E1C7}" srcOrd="1" destOrd="0" presId="urn:microsoft.com/office/officeart/2005/8/layout/hierarchy3"/>
    <dgm:cxn modelId="{F4819443-2084-40A1-9D1B-1270FADCDA26}" srcId="{AA497D7F-AD18-49C7-8D41-D29B24473EE1}" destId="{51CE61F3-0F2C-4943-926F-7EC4A5F48127}" srcOrd="0" destOrd="0" parTransId="{7ADA3E1D-9E43-4C89-825B-5E998E452215}" sibTransId="{6D4AC579-B2E4-4FD9-AF8B-6D9C5D010432}"/>
    <dgm:cxn modelId="{98335113-0FCD-45A2-8F8D-D9BCBBB11896}" type="presOf" srcId="{51CE61F3-0F2C-4943-926F-7EC4A5F48127}" destId="{5C5D0E56-BCC3-4C19-B17E-4CF3DBA582A4}" srcOrd="0" destOrd="0" presId="urn:microsoft.com/office/officeart/2005/8/layout/hierarchy3"/>
    <dgm:cxn modelId="{12E4B1B9-7C2A-4024-AABE-F9C0405233F8}" type="presOf" srcId="{3978A812-81FE-4C83-B823-E3DE3EB0D9AB}" destId="{5BEE9C73-0CE2-4171-BA4F-98B45A4BEF41}" srcOrd="0" destOrd="0" presId="urn:microsoft.com/office/officeart/2005/8/layout/hierarchy3"/>
    <dgm:cxn modelId="{5546B007-DF4D-465B-8682-4B9C9EE9E65A}" type="presOf" srcId="{D912255A-FE5C-41DF-8C50-24783AE918C9}" destId="{45A8F467-37E3-482A-B4F9-827A2F3433D7}" srcOrd="0" destOrd="0" presId="urn:microsoft.com/office/officeart/2005/8/layout/hierarchy3"/>
    <dgm:cxn modelId="{76214FFD-FDC9-45FF-8A1C-575694964B7B}" srcId="{51CE61F3-0F2C-4943-926F-7EC4A5F48127}" destId="{D912255A-FE5C-41DF-8C50-24783AE918C9}" srcOrd="0" destOrd="0" parTransId="{3978A812-81FE-4C83-B823-E3DE3EB0D9AB}" sibTransId="{A0AD02A1-5DCF-437C-96B8-303F5538DDD6}"/>
    <dgm:cxn modelId="{A322FE2A-BD8C-45B5-8E2A-F243653B54AB}" type="presParOf" srcId="{593938EB-758E-405E-9608-D9CBAC9933D3}" destId="{C0CD6928-2F27-4CA4-9869-CADC43628BC9}" srcOrd="0" destOrd="0" presId="urn:microsoft.com/office/officeart/2005/8/layout/hierarchy3"/>
    <dgm:cxn modelId="{7402E408-896B-4230-8BC0-0CB116416AF8}" type="presParOf" srcId="{C0CD6928-2F27-4CA4-9869-CADC43628BC9}" destId="{0F240FC4-57A6-4393-AD45-F1521B98058F}" srcOrd="0" destOrd="0" presId="urn:microsoft.com/office/officeart/2005/8/layout/hierarchy3"/>
    <dgm:cxn modelId="{AB0D4F1F-759C-4E6B-BC39-9116CAC3AA35}" type="presParOf" srcId="{0F240FC4-57A6-4393-AD45-F1521B98058F}" destId="{5C5D0E56-BCC3-4C19-B17E-4CF3DBA582A4}" srcOrd="0" destOrd="0" presId="urn:microsoft.com/office/officeart/2005/8/layout/hierarchy3"/>
    <dgm:cxn modelId="{69495C57-86FF-4F9A-8C08-829CC6287748}" type="presParOf" srcId="{0F240FC4-57A6-4393-AD45-F1521B98058F}" destId="{6110E75A-0BE4-43A4-B98B-3E3F7E33E1C7}" srcOrd="1" destOrd="0" presId="urn:microsoft.com/office/officeart/2005/8/layout/hierarchy3"/>
    <dgm:cxn modelId="{15212D8D-9B18-45E6-8234-E992EE73BCC5}" type="presParOf" srcId="{C0CD6928-2F27-4CA4-9869-CADC43628BC9}" destId="{0531F3AD-84D1-4716-B661-C296AD358A7D}" srcOrd="1" destOrd="0" presId="urn:microsoft.com/office/officeart/2005/8/layout/hierarchy3"/>
    <dgm:cxn modelId="{B7E16C10-69E8-4A55-996A-43C9E6F5159B}" type="presParOf" srcId="{0531F3AD-84D1-4716-B661-C296AD358A7D}" destId="{5BEE9C73-0CE2-4171-BA4F-98B45A4BEF41}" srcOrd="0" destOrd="0" presId="urn:microsoft.com/office/officeart/2005/8/layout/hierarchy3"/>
    <dgm:cxn modelId="{D13F5ED3-3410-4A99-A3BB-B2986761717A}" type="presParOf" srcId="{0531F3AD-84D1-4716-B661-C296AD358A7D}" destId="{45A8F467-37E3-482A-B4F9-827A2F3433D7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A497D7F-AD18-49C7-8D41-D29B24473EE1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CE61F3-0F2C-4943-926F-7EC4A5F48127}">
      <dgm:prSet phldrT="[Text]" custT="1"/>
      <dgm:spPr/>
      <dgm:t>
        <a:bodyPr/>
        <a:lstStyle/>
        <a:p>
          <a:r>
            <a:rPr lang="en-US" sz="3200" dirty="0" smtClean="0"/>
            <a:t>Torque Control</a:t>
          </a:r>
          <a:endParaRPr lang="en-US" sz="3200" dirty="0"/>
        </a:p>
      </dgm:t>
    </dgm:pt>
    <dgm:pt modelId="{7ADA3E1D-9E43-4C89-825B-5E998E452215}" type="parTrans" cxnId="{F4819443-2084-40A1-9D1B-1270FADCDA26}">
      <dgm:prSet/>
      <dgm:spPr/>
      <dgm:t>
        <a:bodyPr/>
        <a:lstStyle/>
        <a:p>
          <a:endParaRPr lang="en-US"/>
        </a:p>
      </dgm:t>
    </dgm:pt>
    <dgm:pt modelId="{6D4AC579-B2E4-4FD9-AF8B-6D9C5D010432}" type="sibTrans" cxnId="{F4819443-2084-40A1-9D1B-1270FADCDA26}">
      <dgm:prSet/>
      <dgm:spPr/>
      <dgm:t>
        <a:bodyPr/>
        <a:lstStyle/>
        <a:p>
          <a:endParaRPr lang="en-US"/>
        </a:p>
      </dgm:t>
    </dgm:pt>
    <dgm:pt modelId="{13E9B431-FFC4-48C0-A506-CA1647AF055F}">
      <dgm:prSet phldrT="[Text]"/>
      <dgm:spPr/>
      <dgm:t>
        <a:bodyPr/>
        <a:lstStyle/>
        <a:p>
          <a:r>
            <a:rPr lang="en-US" dirty="0" smtClean="0"/>
            <a:t>Max torque </a:t>
          </a:r>
          <a:r>
            <a:rPr lang="en-US" dirty="0" smtClean="0">
              <a:solidFill>
                <a:schemeClr val="bg1">
                  <a:lumMod val="75000"/>
                </a:schemeClr>
              </a:solidFill>
            </a:rPr>
            <a:t>defines</a:t>
          </a:r>
          <a:r>
            <a:rPr lang="en-US" dirty="0" smtClean="0"/>
            <a:t> height </a:t>
          </a:r>
          <a:r>
            <a:rPr lang="en-US" dirty="0" smtClean="0">
              <a:solidFill>
                <a:schemeClr val="bg1">
                  <a:lumMod val="75000"/>
                </a:schemeClr>
              </a:solidFill>
            </a:rPr>
            <a:t>of the jump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D556F8AC-FF17-48D9-BB9D-814324EE72F4}" type="parTrans" cxnId="{C9F10290-F68D-48BE-AB68-F04EF22307B4}">
      <dgm:prSet/>
      <dgm:spPr/>
      <dgm:t>
        <a:bodyPr/>
        <a:lstStyle/>
        <a:p>
          <a:endParaRPr lang="en-US"/>
        </a:p>
      </dgm:t>
    </dgm:pt>
    <dgm:pt modelId="{3F7D7E65-D8A8-4604-910F-7889439DEAD3}" type="sibTrans" cxnId="{C9F10290-F68D-48BE-AB68-F04EF22307B4}">
      <dgm:prSet/>
      <dgm:spPr/>
      <dgm:t>
        <a:bodyPr/>
        <a:lstStyle/>
        <a:p>
          <a:endParaRPr lang="en-US"/>
        </a:p>
      </dgm:t>
    </dgm:pt>
    <dgm:pt modelId="{C7CE59F3-B2CC-44E7-977B-018DCB6824EE}">
      <dgm:prSet phldrT="[Text]"/>
      <dgm:spPr/>
      <dgm:t>
        <a:bodyPr/>
        <a:lstStyle/>
        <a:p>
          <a:r>
            <a:rPr lang="en-US" i="0" dirty="0" smtClean="0">
              <a:latin typeface="+mj-lt"/>
            </a:rPr>
            <a:t>Step function</a:t>
          </a:r>
          <a:endParaRPr lang="en-US" i="0" dirty="0">
            <a:latin typeface="+mj-lt"/>
          </a:endParaRPr>
        </a:p>
      </dgm:t>
    </dgm:pt>
    <dgm:pt modelId="{1A22FA68-23F7-45C1-BA87-B41D4AA082B6}" type="sibTrans" cxnId="{C24D54BC-55C9-4F2F-8846-8B4EE469FD12}">
      <dgm:prSet/>
      <dgm:spPr/>
      <dgm:t>
        <a:bodyPr/>
        <a:lstStyle/>
        <a:p>
          <a:endParaRPr lang="en-US"/>
        </a:p>
      </dgm:t>
    </dgm:pt>
    <dgm:pt modelId="{F592CBE2-F48B-4260-9E2D-7F8B4977299C}" type="parTrans" cxnId="{C24D54BC-55C9-4F2F-8846-8B4EE469FD12}">
      <dgm:prSet/>
      <dgm:spPr/>
      <dgm:t>
        <a:bodyPr/>
        <a:lstStyle/>
        <a:p>
          <a:endParaRPr lang="en-US"/>
        </a:p>
      </dgm:t>
    </dgm:pt>
    <dgm:pt modelId="{593938EB-758E-405E-9608-D9CBAC9933D3}" type="pres">
      <dgm:prSet presAssocID="{AA497D7F-AD18-49C7-8D41-D29B24473EE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0CD6928-2F27-4CA4-9869-CADC43628BC9}" type="pres">
      <dgm:prSet presAssocID="{51CE61F3-0F2C-4943-926F-7EC4A5F48127}" presName="root" presStyleCnt="0"/>
      <dgm:spPr/>
    </dgm:pt>
    <dgm:pt modelId="{0F240FC4-57A6-4393-AD45-F1521B98058F}" type="pres">
      <dgm:prSet presAssocID="{51CE61F3-0F2C-4943-926F-7EC4A5F48127}" presName="rootComposite" presStyleCnt="0"/>
      <dgm:spPr/>
    </dgm:pt>
    <dgm:pt modelId="{5C5D0E56-BCC3-4C19-B17E-4CF3DBA582A4}" type="pres">
      <dgm:prSet presAssocID="{51CE61F3-0F2C-4943-926F-7EC4A5F48127}" presName="rootText" presStyleLbl="node1" presStyleIdx="0" presStyleCnt="1"/>
      <dgm:spPr/>
      <dgm:t>
        <a:bodyPr/>
        <a:lstStyle/>
        <a:p>
          <a:endParaRPr lang="en-US"/>
        </a:p>
      </dgm:t>
    </dgm:pt>
    <dgm:pt modelId="{6110E75A-0BE4-43A4-B98B-3E3F7E33E1C7}" type="pres">
      <dgm:prSet presAssocID="{51CE61F3-0F2C-4943-926F-7EC4A5F48127}" presName="rootConnector" presStyleLbl="node1" presStyleIdx="0" presStyleCnt="1"/>
      <dgm:spPr/>
      <dgm:t>
        <a:bodyPr/>
        <a:lstStyle/>
        <a:p>
          <a:endParaRPr lang="en-US"/>
        </a:p>
      </dgm:t>
    </dgm:pt>
    <dgm:pt modelId="{0531F3AD-84D1-4716-B661-C296AD358A7D}" type="pres">
      <dgm:prSet presAssocID="{51CE61F3-0F2C-4943-926F-7EC4A5F48127}" presName="childShape" presStyleCnt="0"/>
      <dgm:spPr/>
    </dgm:pt>
    <dgm:pt modelId="{14858FF2-BE0C-473C-81BD-837F037EA013}" type="pres">
      <dgm:prSet presAssocID="{F592CBE2-F48B-4260-9E2D-7F8B4977299C}" presName="Name13" presStyleLbl="parChTrans1D2" presStyleIdx="0" presStyleCnt="2"/>
      <dgm:spPr/>
      <dgm:t>
        <a:bodyPr/>
        <a:lstStyle/>
        <a:p>
          <a:endParaRPr lang="en-US"/>
        </a:p>
      </dgm:t>
    </dgm:pt>
    <dgm:pt modelId="{FDF5ACDF-3774-481D-B60C-13C7CBDABFEF}" type="pres">
      <dgm:prSet presAssocID="{C7CE59F3-B2CC-44E7-977B-018DCB6824EE}" presName="childText" presStyleLbl="bgAcc1" presStyleIdx="0" presStyleCnt="2" custScaleX="226782" custScaleY="6897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F1A417-F61F-446C-9296-07C8903EC842}" type="pres">
      <dgm:prSet presAssocID="{D556F8AC-FF17-48D9-BB9D-814324EE72F4}" presName="Name13" presStyleLbl="parChTrans1D2" presStyleIdx="1" presStyleCnt="2"/>
      <dgm:spPr/>
      <dgm:t>
        <a:bodyPr/>
        <a:lstStyle/>
        <a:p>
          <a:endParaRPr lang="en-US"/>
        </a:p>
      </dgm:t>
    </dgm:pt>
    <dgm:pt modelId="{55BAD2AF-157F-4401-863D-5A11DF1AFE88}" type="pres">
      <dgm:prSet presAssocID="{13E9B431-FFC4-48C0-A506-CA1647AF055F}" presName="childText" presStyleLbl="bgAcc1" presStyleIdx="1" presStyleCnt="2" custScaleX="226782" custScaleY="6897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296BB1-8607-4553-9AAB-5E5226BB8408}" type="presOf" srcId="{51CE61F3-0F2C-4943-926F-7EC4A5F48127}" destId="{5C5D0E56-BCC3-4C19-B17E-4CF3DBA582A4}" srcOrd="0" destOrd="0" presId="urn:microsoft.com/office/officeart/2005/8/layout/hierarchy3"/>
    <dgm:cxn modelId="{2EF1E0F3-C771-41E2-B0F0-E6D5B2D2301B}" type="presOf" srcId="{AA497D7F-AD18-49C7-8D41-D29B24473EE1}" destId="{593938EB-758E-405E-9608-D9CBAC9933D3}" srcOrd="0" destOrd="0" presId="urn:microsoft.com/office/officeart/2005/8/layout/hierarchy3"/>
    <dgm:cxn modelId="{FC42C632-3D75-4FF3-B5BF-5E5FE9A45699}" type="presOf" srcId="{13E9B431-FFC4-48C0-A506-CA1647AF055F}" destId="{55BAD2AF-157F-4401-863D-5A11DF1AFE88}" srcOrd="0" destOrd="0" presId="urn:microsoft.com/office/officeart/2005/8/layout/hierarchy3"/>
    <dgm:cxn modelId="{C9F10290-F68D-48BE-AB68-F04EF22307B4}" srcId="{51CE61F3-0F2C-4943-926F-7EC4A5F48127}" destId="{13E9B431-FFC4-48C0-A506-CA1647AF055F}" srcOrd="1" destOrd="0" parTransId="{D556F8AC-FF17-48D9-BB9D-814324EE72F4}" sibTransId="{3F7D7E65-D8A8-4604-910F-7889439DEAD3}"/>
    <dgm:cxn modelId="{F4819443-2084-40A1-9D1B-1270FADCDA26}" srcId="{AA497D7F-AD18-49C7-8D41-D29B24473EE1}" destId="{51CE61F3-0F2C-4943-926F-7EC4A5F48127}" srcOrd="0" destOrd="0" parTransId="{7ADA3E1D-9E43-4C89-825B-5E998E452215}" sibTransId="{6D4AC579-B2E4-4FD9-AF8B-6D9C5D010432}"/>
    <dgm:cxn modelId="{8206F394-AF61-4E1A-BCF0-11F227C99D52}" type="presOf" srcId="{D556F8AC-FF17-48D9-BB9D-814324EE72F4}" destId="{31F1A417-F61F-446C-9296-07C8903EC842}" srcOrd="0" destOrd="0" presId="urn:microsoft.com/office/officeart/2005/8/layout/hierarchy3"/>
    <dgm:cxn modelId="{C24D54BC-55C9-4F2F-8846-8B4EE469FD12}" srcId="{51CE61F3-0F2C-4943-926F-7EC4A5F48127}" destId="{C7CE59F3-B2CC-44E7-977B-018DCB6824EE}" srcOrd="0" destOrd="0" parTransId="{F592CBE2-F48B-4260-9E2D-7F8B4977299C}" sibTransId="{1A22FA68-23F7-45C1-BA87-B41D4AA082B6}"/>
    <dgm:cxn modelId="{DD37EAF2-9563-4E43-9003-A8AA43C83539}" type="presOf" srcId="{C7CE59F3-B2CC-44E7-977B-018DCB6824EE}" destId="{FDF5ACDF-3774-481D-B60C-13C7CBDABFEF}" srcOrd="0" destOrd="0" presId="urn:microsoft.com/office/officeart/2005/8/layout/hierarchy3"/>
    <dgm:cxn modelId="{33AA07FC-F54D-4ECA-AC46-84D9BFD35FE5}" type="presOf" srcId="{F592CBE2-F48B-4260-9E2D-7F8B4977299C}" destId="{14858FF2-BE0C-473C-81BD-837F037EA013}" srcOrd="0" destOrd="0" presId="urn:microsoft.com/office/officeart/2005/8/layout/hierarchy3"/>
    <dgm:cxn modelId="{39893A3E-1B17-4C47-A26D-9D3D6451CF34}" type="presOf" srcId="{51CE61F3-0F2C-4943-926F-7EC4A5F48127}" destId="{6110E75A-0BE4-43A4-B98B-3E3F7E33E1C7}" srcOrd="1" destOrd="0" presId="urn:microsoft.com/office/officeart/2005/8/layout/hierarchy3"/>
    <dgm:cxn modelId="{757C3E1B-8ABD-47C7-B8BD-9BFD81A0C0FD}" type="presParOf" srcId="{593938EB-758E-405E-9608-D9CBAC9933D3}" destId="{C0CD6928-2F27-4CA4-9869-CADC43628BC9}" srcOrd="0" destOrd="0" presId="urn:microsoft.com/office/officeart/2005/8/layout/hierarchy3"/>
    <dgm:cxn modelId="{4FF98B17-AD3A-4883-890B-292122099091}" type="presParOf" srcId="{C0CD6928-2F27-4CA4-9869-CADC43628BC9}" destId="{0F240FC4-57A6-4393-AD45-F1521B98058F}" srcOrd="0" destOrd="0" presId="urn:microsoft.com/office/officeart/2005/8/layout/hierarchy3"/>
    <dgm:cxn modelId="{5F9C34CA-CF6D-4338-A6B8-56E54B6D6CA9}" type="presParOf" srcId="{0F240FC4-57A6-4393-AD45-F1521B98058F}" destId="{5C5D0E56-BCC3-4C19-B17E-4CF3DBA582A4}" srcOrd="0" destOrd="0" presId="urn:microsoft.com/office/officeart/2005/8/layout/hierarchy3"/>
    <dgm:cxn modelId="{3483778E-AC89-46F8-8D50-4EA365ADF26C}" type="presParOf" srcId="{0F240FC4-57A6-4393-AD45-F1521B98058F}" destId="{6110E75A-0BE4-43A4-B98B-3E3F7E33E1C7}" srcOrd="1" destOrd="0" presId="urn:microsoft.com/office/officeart/2005/8/layout/hierarchy3"/>
    <dgm:cxn modelId="{E872950E-2518-421B-82F5-5B2110269C49}" type="presParOf" srcId="{C0CD6928-2F27-4CA4-9869-CADC43628BC9}" destId="{0531F3AD-84D1-4716-B661-C296AD358A7D}" srcOrd="1" destOrd="0" presId="urn:microsoft.com/office/officeart/2005/8/layout/hierarchy3"/>
    <dgm:cxn modelId="{5CE5987B-6304-4527-A901-BC034776968D}" type="presParOf" srcId="{0531F3AD-84D1-4716-B661-C296AD358A7D}" destId="{14858FF2-BE0C-473C-81BD-837F037EA013}" srcOrd="0" destOrd="0" presId="urn:microsoft.com/office/officeart/2005/8/layout/hierarchy3"/>
    <dgm:cxn modelId="{3454DC30-C002-4BD2-B6A9-D6206EF4FE71}" type="presParOf" srcId="{0531F3AD-84D1-4716-B661-C296AD358A7D}" destId="{FDF5ACDF-3774-481D-B60C-13C7CBDABFEF}" srcOrd="1" destOrd="0" presId="urn:microsoft.com/office/officeart/2005/8/layout/hierarchy3"/>
    <dgm:cxn modelId="{F794E552-9F4B-45F3-9F50-61193D2E0BF0}" type="presParOf" srcId="{0531F3AD-84D1-4716-B661-C296AD358A7D}" destId="{31F1A417-F61F-446C-9296-07C8903EC842}" srcOrd="2" destOrd="0" presId="urn:microsoft.com/office/officeart/2005/8/layout/hierarchy3"/>
    <dgm:cxn modelId="{37C3B72D-44D1-4ED9-A6E4-7196198A3A75}" type="presParOf" srcId="{0531F3AD-84D1-4716-B661-C296AD358A7D}" destId="{55BAD2AF-157F-4401-863D-5A11DF1AFE88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A497D7F-AD18-49C7-8D41-D29B24473EE1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CE61F3-0F2C-4943-926F-7EC4A5F48127}">
      <dgm:prSet phldrT="[Text]" custT="1"/>
      <dgm:spPr/>
      <dgm:t>
        <a:bodyPr/>
        <a:lstStyle/>
        <a:p>
          <a:r>
            <a:rPr lang="en-US" sz="3200" dirty="0" smtClean="0"/>
            <a:t>Visual Feedback Control</a:t>
          </a:r>
          <a:endParaRPr lang="en-US" sz="3200" dirty="0"/>
        </a:p>
      </dgm:t>
    </dgm:pt>
    <dgm:pt modelId="{7ADA3E1D-9E43-4C89-825B-5E998E452215}" type="parTrans" cxnId="{F4819443-2084-40A1-9D1B-1270FADCDA26}">
      <dgm:prSet/>
      <dgm:spPr/>
      <dgm:t>
        <a:bodyPr/>
        <a:lstStyle/>
        <a:p>
          <a:endParaRPr lang="en-US"/>
        </a:p>
      </dgm:t>
    </dgm:pt>
    <dgm:pt modelId="{6D4AC579-B2E4-4FD9-AF8B-6D9C5D010432}" type="sibTrans" cxnId="{F4819443-2084-40A1-9D1B-1270FADCDA26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13E9B431-FFC4-48C0-A506-CA1647AF055F}">
          <dgm:prSet phldrT="[Text]"/>
          <dgm:spPr/>
          <dgm:t>
            <a:bodyPr/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Calculate </a:t>
              </a:r>
              <a:r>
                <a:rPr lang="en-US" dirty="0" smtClean="0">
                  <a:solidFill>
                    <a:schemeClr val="tx1"/>
                  </a:solidFill>
                </a:rPr>
                <a:t>the angle of the not tracked </a:t>
              </a:r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leg based on:</a:t>
              </a:r>
            </a:p>
            <a:p>
              <a:r>
                <a:rPr lang="en-US" dirty="0" smtClean="0">
                  <a:solidFill>
                    <a:schemeClr val="tx1"/>
                  </a:solidFill>
                </a:rPr>
                <a:t>1. </a:t>
              </a:r>
              <a14:m>
                <m:oMath xmlns:m="http://schemas.openxmlformats.org/officeDocument/2006/math">
                  <m:sSub>
                    <m:sSubPr>
                      <m:ctrlP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e>
                    <m:sub>
                      <m:r>
                        <a:rPr lang="es-E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𝑙𝑒𝑔</m:t>
                      </m:r>
                    </m:sub>
                  </m:sSub>
                  <m:r>
                    <a:rPr lang="es-ES" b="0" i="1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 </m:t>
                  </m:r>
                  <m:sSub>
                    <m:sSubPr>
                      <m:ctrlP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e>
                    <m:sub>
                      <m:r>
                        <a:rPr lang="es-E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𝑏𝑜𝑑𝑦</m:t>
                      </m:r>
                    </m:sub>
                  </m:sSub>
                </m:oMath>
              </a14:m>
              <a:endParaRPr lang="es-ES" b="0" dirty="0" smtClean="0">
                <a:solidFill>
                  <a:schemeClr val="tx1"/>
                </a:solidFill>
              </a:endParaRPr>
            </a:p>
            <a:p>
              <a:r>
                <a:rPr lang="en-US" dirty="0" smtClean="0">
                  <a:solidFill>
                    <a:schemeClr val="tx1"/>
                  </a:solidFill>
                </a:rPr>
                <a:t>2. Inertia of the bodies</a:t>
              </a:r>
              <a:endParaRPr lang="en-US" dirty="0">
                <a:solidFill>
                  <a:schemeClr val="tx1"/>
                </a:solidFill>
              </a:endParaRPr>
            </a:p>
          </dgm:t>
        </dgm:pt>
      </mc:Choice>
      <mc:Fallback xmlns="">
        <dgm:pt modelId="{13E9B431-FFC4-48C0-A506-CA1647AF055F}">
          <dgm:prSet phldrT="[Text]"/>
          <dgm:spPr/>
          <dgm:t>
            <a:bodyPr/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Calculate </a:t>
              </a:r>
              <a:r>
                <a:rPr lang="en-US" dirty="0" smtClean="0">
                  <a:solidFill>
                    <a:schemeClr val="tx1"/>
                  </a:solidFill>
                </a:rPr>
                <a:t>the angle of the not tracked </a:t>
              </a:r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leg based on:</a:t>
              </a:r>
            </a:p>
            <a:p>
              <a:r>
                <a:rPr lang="en-US" dirty="0" smtClean="0">
                  <a:solidFill>
                    <a:schemeClr val="tx1"/>
                  </a:solidFill>
                </a:rPr>
                <a:t>1. </a:t>
              </a:r>
              <a:r>
                <a:rPr lang="en-US" i="0" smtClean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𝜃_</a:t>
              </a:r>
              <a:r>
                <a:rPr lang="es-ES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𝑙𝑒𝑔  </a:t>
              </a:r>
              <a:r>
                <a:rPr lang="en-US" i="0" smtClean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𝜃</a:t>
              </a:r>
              <a:r>
                <a:rPr lang="en-US" i="0" smtClean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_</a:t>
              </a:r>
              <a:r>
                <a:rPr lang="es-ES" b="0" i="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a:t>𝑏𝑜𝑑𝑦</a:t>
              </a:r>
              <a:endParaRPr lang="es-ES" b="0" dirty="0" smtClean="0">
                <a:solidFill>
                  <a:schemeClr val="tx1"/>
                </a:solidFill>
              </a:endParaRPr>
            </a:p>
            <a:p>
              <a:r>
                <a:rPr lang="en-US" dirty="0" smtClean="0">
                  <a:solidFill>
                    <a:schemeClr val="tx1"/>
                  </a:solidFill>
                </a:rPr>
                <a:t>2. Inertia of the bodies</a:t>
              </a:r>
              <a:endParaRPr lang="en-US" dirty="0">
                <a:solidFill>
                  <a:schemeClr val="tx1"/>
                </a:solidFill>
              </a:endParaRPr>
            </a:p>
          </dgm:t>
        </dgm:pt>
      </mc:Fallback>
    </mc:AlternateContent>
    <dgm:pt modelId="{D556F8AC-FF17-48D9-BB9D-814324EE72F4}" type="parTrans" cxnId="{C9F10290-F68D-48BE-AB68-F04EF22307B4}">
      <dgm:prSet/>
      <dgm:spPr/>
      <dgm:t>
        <a:bodyPr/>
        <a:lstStyle/>
        <a:p>
          <a:endParaRPr lang="en-US"/>
        </a:p>
      </dgm:t>
    </dgm:pt>
    <dgm:pt modelId="{3F7D7E65-D8A8-4604-910F-7889439DEAD3}" type="sibTrans" cxnId="{C9F10290-F68D-48BE-AB68-F04EF22307B4}">
      <dgm:prSet/>
      <dgm:spPr/>
      <dgm:t>
        <a:bodyPr/>
        <a:lstStyle/>
        <a:p>
          <a:endParaRPr lang="en-US"/>
        </a:p>
      </dgm:t>
    </dgm:pt>
    <dgm:pt modelId="{C7CE59F3-B2CC-44E7-977B-018DCB6824EE}">
      <dgm:prSet phldrT="[Text]"/>
      <dgm:spPr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 i="0" dirty="0">
            <a:latin typeface="+mj-lt"/>
          </a:endParaRPr>
        </a:p>
      </dgm:t>
    </dgm:pt>
    <dgm:pt modelId="{1A22FA68-23F7-45C1-BA87-B41D4AA082B6}" type="sibTrans" cxnId="{C24D54BC-55C9-4F2F-8846-8B4EE469FD12}">
      <dgm:prSet/>
      <dgm:spPr/>
      <dgm:t>
        <a:bodyPr/>
        <a:lstStyle/>
        <a:p>
          <a:endParaRPr lang="en-US"/>
        </a:p>
      </dgm:t>
    </dgm:pt>
    <dgm:pt modelId="{F592CBE2-F48B-4260-9E2D-7F8B4977299C}" type="parTrans" cxnId="{C24D54BC-55C9-4F2F-8846-8B4EE469FD12}">
      <dgm:prSet/>
      <dgm:spPr/>
      <dgm:t>
        <a:bodyPr/>
        <a:lstStyle/>
        <a:p>
          <a:endParaRPr lang="en-US"/>
        </a:p>
      </dgm:t>
    </dgm:pt>
    <dgm:pt modelId="{593938EB-758E-405E-9608-D9CBAC9933D3}" type="pres">
      <dgm:prSet presAssocID="{AA497D7F-AD18-49C7-8D41-D29B24473EE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0CD6928-2F27-4CA4-9869-CADC43628BC9}" type="pres">
      <dgm:prSet presAssocID="{51CE61F3-0F2C-4943-926F-7EC4A5F48127}" presName="root" presStyleCnt="0"/>
      <dgm:spPr/>
    </dgm:pt>
    <dgm:pt modelId="{0F240FC4-57A6-4393-AD45-F1521B98058F}" type="pres">
      <dgm:prSet presAssocID="{51CE61F3-0F2C-4943-926F-7EC4A5F48127}" presName="rootComposite" presStyleCnt="0"/>
      <dgm:spPr/>
    </dgm:pt>
    <dgm:pt modelId="{5C5D0E56-BCC3-4C19-B17E-4CF3DBA582A4}" type="pres">
      <dgm:prSet presAssocID="{51CE61F3-0F2C-4943-926F-7EC4A5F48127}" presName="rootText" presStyleLbl="node1" presStyleIdx="0" presStyleCnt="1"/>
      <dgm:spPr/>
      <dgm:t>
        <a:bodyPr/>
        <a:lstStyle/>
        <a:p>
          <a:endParaRPr lang="en-US"/>
        </a:p>
      </dgm:t>
    </dgm:pt>
    <dgm:pt modelId="{6110E75A-0BE4-43A4-B98B-3E3F7E33E1C7}" type="pres">
      <dgm:prSet presAssocID="{51CE61F3-0F2C-4943-926F-7EC4A5F48127}" presName="rootConnector" presStyleLbl="node1" presStyleIdx="0" presStyleCnt="1"/>
      <dgm:spPr/>
      <dgm:t>
        <a:bodyPr/>
        <a:lstStyle/>
        <a:p>
          <a:endParaRPr lang="en-US"/>
        </a:p>
      </dgm:t>
    </dgm:pt>
    <dgm:pt modelId="{0531F3AD-84D1-4716-B661-C296AD358A7D}" type="pres">
      <dgm:prSet presAssocID="{51CE61F3-0F2C-4943-926F-7EC4A5F48127}" presName="childShape" presStyleCnt="0"/>
      <dgm:spPr/>
    </dgm:pt>
    <dgm:pt modelId="{14858FF2-BE0C-473C-81BD-837F037EA013}" type="pres">
      <dgm:prSet presAssocID="{F592CBE2-F48B-4260-9E2D-7F8B4977299C}" presName="Name13" presStyleLbl="parChTrans1D2" presStyleIdx="0" presStyleCnt="2"/>
      <dgm:spPr/>
      <dgm:t>
        <a:bodyPr/>
        <a:lstStyle/>
        <a:p>
          <a:endParaRPr lang="en-US"/>
        </a:p>
      </dgm:t>
    </dgm:pt>
    <dgm:pt modelId="{FDF5ACDF-3774-481D-B60C-13C7CBDABFEF}" type="pres">
      <dgm:prSet presAssocID="{C7CE59F3-B2CC-44E7-977B-018DCB6824EE}" presName="childText" presStyleLbl="bgAcc1" presStyleIdx="0" presStyleCnt="2" custScaleX="111766" custScaleY="175739" custLinFactNeighborX="55694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F1A417-F61F-446C-9296-07C8903EC842}" type="pres">
      <dgm:prSet presAssocID="{D556F8AC-FF17-48D9-BB9D-814324EE72F4}" presName="Name13" presStyleLbl="parChTrans1D2" presStyleIdx="1" presStyleCnt="2"/>
      <dgm:spPr/>
      <dgm:t>
        <a:bodyPr/>
        <a:lstStyle/>
        <a:p>
          <a:endParaRPr lang="en-US"/>
        </a:p>
      </dgm:t>
    </dgm:pt>
    <dgm:pt modelId="{55BAD2AF-157F-4401-863D-5A11DF1AFE88}" type="pres">
      <dgm:prSet presAssocID="{13E9B431-FFC4-48C0-A506-CA1647AF055F}" presName="childText" presStyleLbl="bgAcc1" presStyleIdx="1" presStyleCnt="2" custScaleX="226782" custScaleY="1038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28CF15-2309-4F8F-9D7C-A5BB6F6455CB}" type="presOf" srcId="{C7CE59F3-B2CC-44E7-977B-018DCB6824EE}" destId="{FDF5ACDF-3774-481D-B60C-13C7CBDABFEF}" srcOrd="0" destOrd="0" presId="urn:microsoft.com/office/officeart/2005/8/layout/hierarchy3"/>
    <dgm:cxn modelId="{C883B10C-113A-4F37-A976-962C3FDAC5A6}" type="presOf" srcId="{D556F8AC-FF17-48D9-BB9D-814324EE72F4}" destId="{31F1A417-F61F-446C-9296-07C8903EC842}" srcOrd="0" destOrd="0" presId="urn:microsoft.com/office/officeart/2005/8/layout/hierarchy3"/>
    <dgm:cxn modelId="{C9F10290-F68D-48BE-AB68-F04EF22307B4}" srcId="{51CE61F3-0F2C-4943-926F-7EC4A5F48127}" destId="{13E9B431-FFC4-48C0-A506-CA1647AF055F}" srcOrd="1" destOrd="0" parTransId="{D556F8AC-FF17-48D9-BB9D-814324EE72F4}" sibTransId="{3F7D7E65-D8A8-4604-910F-7889439DEAD3}"/>
    <dgm:cxn modelId="{F4819443-2084-40A1-9D1B-1270FADCDA26}" srcId="{AA497D7F-AD18-49C7-8D41-D29B24473EE1}" destId="{51CE61F3-0F2C-4943-926F-7EC4A5F48127}" srcOrd="0" destOrd="0" parTransId="{7ADA3E1D-9E43-4C89-825B-5E998E452215}" sibTransId="{6D4AC579-B2E4-4FD9-AF8B-6D9C5D010432}"/>
    <dgm:cxn modelId="{834589CC-EAC0-43C9-8990-764F34CFD527}" type="presOf" srcId="{51CE61F3-0F2C-4943-926F-7EC4A5F48127}" destId="{5C5D0E56-BCC3-4C19-B17E-4CF3DBA582A4}" srcOrd="0" destOrd="0" presId="urn:microsoft.com/office/officeart/2005/8/layout/hierarchy3"/>
    <dgm:cxn modelId="{C24D54BC-55C9-4F2F-8846-8B4EE469FD12}" srcId="{51CE61F3-0F2C-4943-926F-7EC4A5F48127}" destId="{C7CE59F3-B2CC-44E7-977B-018DCB6824EE}" srcOrd="0" destOrd="0" parTransId="{F592CBE2-F48B-4260-9E2D-7F8B4977299C}" sibTransId="{1A22FA68-23F7-45C1-BA87-B41D4AA082B6}"/>
    <dgm:cxn modelId="{17B86B21-39A5-4BE9-9DA5-81AFB1B0BD3B}" type="presOf" srcId="{51CE61F3-0F2C-4943-926F-7EC4A5F48127}" destId="{6110E75A-0BE4-43A4-B98B-3E3F7E33E1C7}" srcOrd="1" destOrd="0" presId="urn:microsoft.com/office/officeart/2005/8/layout/hierarchy3"/>
    <dgm:cxn modelId="{658C0F06-23D0-43BF-85EF-5F0E525E07EF}" type="presOf" srcId="{F592CBE2-F48B-4260-9E2D-7F8B4977299C}" destId="{14858FF2-BE0C-473C-81BD-837F037EA013}" srcOrd="0" destOrd="0" presId="urn:microsoft.com/office/officeart/2005/8/layout/hierarchy3"/>
    <dgm:cxn modelId="{C97F4618-B5E7-47D3-9F9F-2BE942D2A00B}" type="presOf" srcId="{AA497D7F-AD18-49C7-8D41-D29B24473EE1}" destId="{593938EB-758E-405E-9608-D9CBAC9933D3}" srcOrd="0" destOrd="0" presId="urn:microsoft.com/office/officeart/2005/8/layout/hierarchy3"/>
    <dgm:cxn modelId="{DA4698A9-7F64-4C10-87F6-8C0225D96C99}" type="presOf" srcId="{13E9B431-FFC4-48C0-A506-CA1647AF055F}" destId="{55BAD2AF-157F-4401-863D-5A11DF1AFE88}" srcOrd="0" destOrd="0" presId="urn:microsoft.com/office/officeart/2005/8/layout/hierarchy3"/>
    <dgm:cxn modelId="{AE1B2537-B075-4F13-9EB5-B0F7A0E246DF}" type="presParOf" srcId="{593938EB-758E-405E-9608-D9CBAC9933D3}" destId="{C0CD6928-2F27-4CA4-9869-CADC43628BC9}" srcOrd="0" destOrd="0" presId="urn:microsoft.com/office/officeart/2005/8/layout/hierarchy3"/>
    <dgm:cxn modelId="{A5FE8683-6A30-4C4B-B36F-A728FA7CF77C}" type="presParOf" srcId="{C0CD6928-2F27-4CA4-9869-CADC43628BC9}" destId="{0F240FC4-57A6-4393-AD45-F1521B98058F}" srcOrd="0" destOrd="0" presId="urn:microsoft.com/office/officeart/2005/8/layout/hierarchy3"/>
    <dgm:cxn modelId="{503E0C1A-39FD-4095-BD11-CAAD63A311AA}" type="presParOf" srcId="{0F240FC4-57A6-4393-AD45-F1521B98058F}" destId="{5C5D0E56-BCC3-4C19-B17E-4CF3DBA582A4}" srcOrd="0" destOrd="0" presId="urn:microsoft.com/office/officeart/2005/8/layout/hierarchy3"/>
    <dgm:cxn modelId="{AC992A27-03C1-4B8E-8D31-E83A0BFE7DED}" type="presParOf" srcId="{0F240FC4-57A6-4393-AD45-F1521B98058F}" destId="{6110E75A-0BE4-43A4-B98B-3E3F7E33E1C7}" srcOrd="1" destOrd="0" presId="urn:microsoft.com/office/officeart/2005/8/layout/hierarchy3"/>
    <dgm:cxn modelId="{DA4A5FB8-6AFF-49CD-90BF-A2443E197034}" type="presParOf" srcId="{C0CD6928-2F27-4CA4-9869-CADC43628BC9}" destId="{0531F3AD-84D1-4716-B661-C296AD358A7D}" srcOrd="1" destOrd="0" presId="urn:microsoft.com/office/officeart/2005/8/layout/hierarchy3"/>
    <dgm:cxn modelId="{D994C5B4-5E61-42B6-97EC-41CE5392BD45}" type="presParOf" srcId="{0531F3AD-84D1-4716-B661-C296AD358A7D}" destId="{14858FF2-BE0C-473C-81BD-837F037EA013}" srcOrd="0" destOrd="0" presId="urn:microsoft.com/office/officeart/2005/8/layout/hierarchy3"/>
    <dgm:cxn modelId="{F6FBBE9B-52AF-47E7-BA87-9279595EDBE5}" type="presParOf" srcId="{0531F3AD-84D1-4716-B661-C296AD358A7D}" destId="{FDF5ACDF-3774-481D-B60C-13C7CBDABFEF}" srcOrd="1" destOrd="0" presId="urn:microsoft.com/office/officeart/2005/8/layout/hierarchy3"/>
    <dgm:cxn modelId="{9DE77D8E-396D-4925-9CED-D7006CD347E1}" type="presParOf" srcId="{0531F3AD-84D1-4716-B661-C296AD358A7D}" destId="{31F1A417-F61F-446C-9296-07C8903EC842}" srcOrd="2" destOrd="0" presId="urn:microsoft.com/office/officeart/2005/8/layout/hierarchy3"/>
    <dgm:cxn modelId="{90981208-6FC0-4ED1-80B5-1A31A1AEFA4E}" type="presParOf" srcId="{0531F3AD-84D1-4716-B661-C296AD358A7D}" destId="{55BAD2AF-157F-4401-863D-5A11DF1AFE88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A497D7F-AD18-49C7-8D41-D29B24473EE1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CE61F3-0F2C-4943-926F-7EC4A5F48127}">
      <dgm:prSet phldrT="[Text]" custT="1"/>
      <dgm:spPr/>
      <dgm:t>
        <a:bodyPr/>
        <a:lstStyle/>
        <a:p>
          <a:r>
            <a:rPr lang="en-US" sz="3200" dirty="0" smtClean="0"/>
            <a:t>Visual Feedback Control</a:t>
          </a:r>
          <a:endParaRPr lang="en-US" sz="3200" dirty="0"/>
        </a:p>
      </dgm:t>
    </dgm:pt>
    <dgm:pt modelId="{7ADA3E1D-9E43-4C89-825B-5E998E452215}" type="parTrans" cxnId="{F4819443-2084-40A1-9D1B-1270FADCDA26}">
      <dgm:prSet/>
      <dgm:spPr/>
      <dgm:t>
        <a:bodyPr/>
        <a:lstStyle/>
        <a:p>
          <a:endParaRPr lang="en-US"/>
        </a:p>
      </dgm:t>
    </dgm:pt>
    <dgm:pt modelId="{6D4AC579-B2E4-4FD9-AF8B-6D9C5D010432}" type="sibTrans" cxnId="{F4819443-2084-40A1-9D1B-1270FADCDA26}">
      <dgm:prSet/>
      <dgm:spPr/>
      <dgm:t>
        <a:bodyPr/>
        <a:lstStyle/>
        <a:p>
          <a:endParaRPr lang="en-US"/>
        </a:p>
      </dgm:t>
    </dgm:pt>
    <dgm:pt modelId="{13E9B431-FFC4-48C0-A506-CA1647AF055F}">
      <dgm:prSet phldrT="[Text]"/>
      <dgm:spPr>
        <a:blipFill rotWithShape="0">
          <a:blip xmlns:r="http://schemas.openxmlformats.org/officeDocument/2006/relationships" r:embed="rId1"/>
          <a:stretch>
            <a:fillRect t="-1310" b="-3930"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D556F8AC-FF17-48D9-BB9D-814324EE72F4}" type="parTrans" cxnId="{C9F10290-F68D-48BE-AB68-F04EF22307B4}">
      <dgm:prSet/>
      <dgm:spPr/>
      <dgm:t>
        <a:bodyPr/>
        <a:lstStyle/>
        <a:p>
          <a:endParaRPr lang="en-US"/>
        </a:p>
      </dgm:t>
    </dgm:pt>
    <dgm:pt modelId="{3F7D7E65-D8A8-4604-910F-7889439DEAD3}" type="sibTrans" cxnId="{C9F10290-F68D-48BE-AB68-F04EF22307B4}">
      <dgm:prSet/>
      <dgm:spPr/>
      <dgm:t>
        <a:bodyPr/>
        <a:lstStyle/>
        <a:p>
          <a:endParaRPr lang="en-US"/>
        </a:p>
      </dgm:t>
    </dgm:pt>
    <dgm:pt modelId="{C7CE59F3-B2CC-44E7-977B-018DCB6824EE}">
      <dgm:prSet phldrT="[Text]"/>
      <dgm:spPr>
        <a:blipFill dpi="0" rotWithShape="0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 i="0" dirty="0">
            <a:latin typeface="+mj-lt"/>
          </a:endParaRPr>
        </a:p>
      </dgm:t>
    </dgm:pt>
    <dgm:pt modelId="{1A22FA68-23F7-45C1-BA87-B41D4AA082B6}" type="sibTrans" cxnId="{C24D54BC-55C9-4F2F-8846-8B4EE469FD12}">
      <dgm:prSet/>
      <dgm:spPr/>
      <dgm:t>
        <a:bodyPr/>
        <a:lstStyle/>
        <a:p>
          <a:endParaRPr lang="en-US"/>
        </a:p>
      </dgm:t>
    </dgm:pt>
    <dgm:pt modelId="{F592CBE2-F48B-4260-9E2D-7F8B4977299C}" type="parTrans" cxnId="{C24D54BC-55C9-4F2F-8846-8B4EE469FD12}">
      <dgm:prSet/>
      <dgm:spPr/>
      <dgm:t>
        <a:bodyPr/>
        <a:lstStyle/>
        <a:p>
          <a:endParaRPr lang="en-US"/>
        </a:p>
      </dgm:t>
    </dgm:pt>
    <dgm:pt modelId="{593938EB-758E-405E-9608-D9CBAC9933D3}" type="pres">
      <dgm:prSet presAssocID="{AA497D7F-AD18-49C7-8D41-D29B24473EE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0CD6928-2F27-4CA4-9869-CADC43628BC9}" type="pres">
      <dgm:prSet presAssocID="{51CE61F3-0F2C-4943-926F-7EC4A5F48127}" presName="root" presStyleCnt="0"/>
      <dgm:spPr/>
    </dgm:pt>
    <dgm:pt modelId="{0F240FC4-57A6-4393-AD45-F1521B98058F}" type="pres">
      <dgm:prSet presAssocID="{51CE61F3-0F2C-4943-926F-7EC4A5F48127}" presName="rootComposite" presStyleCnt="0"/>
      <dgm:spPr/>
    </dgm:pt>
    <dgm:pt modelId="{5C5D0E56-BCC3-4C19-B17E-4CF3DBA582A4}" type="pres">
      <dgm:prSet presAssocID="{51CE61F3-0F2C-4943-926F-7EC4A5F48127}" presName="rootText" presStyleLbl="node1" presStyleIdx="0" presStyleCnt="1"/>
      <dgm:spPr/>
      <dgm:t>
        <a:bodyPr/>
        <a:lstStyle/>
        <a:p>
          <a:endParaRPr lang="en-US"/>
        </a:p>
      </dgm:t>
    </dgm:pt>
    <dgm:pt modelId="{6110E75A-0BE4-43A4-B98B-3E3F7E33E1C7}" type="pres">
      <dgm:prSet presAssocID="{51CE61F3-0F2C-4943-926F-7EC4A5F48127}" presName="rootConnector" presStyleLbl="node1" presStyleIdx="0" presStyleCnt="1"/>
      <dgm:spPr/>
    </dgm:pt>
    <dgm:pt modelId="{0531F3AD-84D1-4716-B661-C296AD358A7D}" type="pres">
      <dgm:prSet presAssocID="{51CE61F3-0F2C-4943-926F-7EC4A5F48127}" presName="childShape" presStyleCnt="0"/>
      <dgm:spPr/>
    </dgm:pt>
    <dgm:pt modelId="{14858FF2-BE0C-473C-81BD-837F037EA013}" type="pres">
      <dgm:prSet presAssocID="{F592CBE2-F48B-4260-9E2D-7F8B4977299C}" presName="Name13" presStyleLbl="parChTrans1D2" presStyleIdx="0" presStyleCnt="2"/>
      <dgm:spPr/>
    </dgm:pt>
    <dgm:pt modelId="{FDF5ACDF-3774-481D-B60C-13C7CBDABFEF}" type="pres">
      <dgm:prSet presAssocID="{C7CE59F3-B2CC-44E7-977B-018DCB6824EE}" presName="childText" presStyleLbl="bgAcc1" presStyleIdx="0" presStyleCnt="2" custScaleX="111766" custScaleY="175739" custLinFactNeighborX="55694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F1A417-F61F-446C-9296-07C8903EC842}" type="pres">
      <dgm:prSet presAssocID="{D556F8AC-FF17-48D9-BB9D-814324EE72F4}" presName="Name13" presStyleLbl="parChTrans1D2" presStyleIdx="1" presStyleCnt="2"/>
      <dgm:spPr/>
    </dgm:pt>
    <dgm:pt modelId="{55BAD2AF-157F-4401-863D-5A11DF1AFE88}" type="pres">
      <dgm:prSet presAssocID="{13E9B431-FFC4-48C0-A506-CA1647AF055F}" presName="childText" presStyleLbl="bgAcc1" presStyleIdx="1" presStyleCnt="2" custScaleX="226782" custScaleY="1038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BAE4EF0-441B-4AF6-BC32-DFF41DCEDF19}" type="presOf" srcId="{13E9B431-FFC4-48C0-A506-CA1647AF055F}" destId="{55BAD2AF-157F-4401-863D-5A11DF1AFE88}" srcOrd="0" destOrd="0" presId="urn:microsoft.com/office/officeart/2005/8/layout/hierarchy3"/>
    <dgm:cxn modelId="{C9F10290-F68D-48BE-AB68-F04EF22307B4}" srcId="{51CE61F3-0F2C-4943-926F-7EC4A5F48127}" destId="{13E9B431-FFC4-48C0-A506-CA1647AF055F}" srcOrd="1" destOrd="0" parTransId="{D556F8AC-FF17-48D9-BB9D-814324EE72F4}" sibTransId="{3F7D7E65-D8A8-4604-910F-7889439DEAD3}"/>
    <dgm:cxn modelId="{F4819443-2084-40A1-9D1B-1270FADCDA26}" srcId="{AA497D7F-AD18-49C7-8D41-D29B24473EE1}" destId="{51CE61F3-0F2C-4943-926F-7EC4A5F48127}" srcOrd="0" destOrd="0" parTransId="{7ADA3E1D-9E43-4C89-825B-5E998E452215}" sibTransId="{6D4AC579-B2E4-4FD9-AF8B-6D9C5D010432}"/>
    <dgm:cxn modelId="{08825D59-D7A0-41D8-B37B-FEF50DE99599}" type="presOf" srcId="{D556F8AC-FF17-48D9-BB9D-814324EE72F4}" destId="{31F1A417-F61F-446C-9296-07C8903EC842}" srcOrd="0" destOrd="0" presId="urn:microsoft.com/office/officeart/2005/8/layout/hierarchy3"/>
    <dgm:cxn modelId="{A6423FDD-8DBB-4032-8A8E-B99DA3477FDF}" type="presOf" srcId="{51CE61F3-0F2C-4943-926F-7EC4A5F48127}" destId="{6110E75A-0BE4-43A4-B98B-3E3F7E33E1C7}" srcOrd="1" destOrd="0" presId="urn:microsoft.com/office/officeart/2005/8/layout/hierarchy3"/>
    <dgm:cxn modelId="{C24D54BC-55C9-4F2F-8846-8B4EE469FD12}" srcId="{51CE61F3-0F2C-4943-926F-7EC4A5F48127}" destId="{C7CE59F3-B2CC-44E7-977B-018DCB6824EE}" srcOrd="0" destOrd="0" parTransId="{F592CBE2-F48B-4260-9E2D-7F8B4977299C}" sibTransId="{1A22FA68-23F7-45C1-BA87-B41D4AA082B6}"/>
    <dgm:cxn modelId="{A02AFB85-0E0C-4776-9AE8-8C457B298D8E}" type="presOf" srcId="{F592CBE2-F48B-4260-9E2D-7F8B4977299C}" destId="{14858FF2-BE0C-473C-81BD-837F037EA013}" srcOrd="0" destOrd="0" presId="urn:microsoft.com/office/officeart/2005/8/layout/hierarchy3"/>
    <dgm:cxn modelId="{1D154C24-CFB7-40D1-9C6B-EFA4F235DA60}" type="presOf" srcId="{51CE61F3-0F2C-4943-926F-7EC4A5F48127}" destId="{5C5D0E56-BCC3-4C19-B17E-4CF3DBA582A4}" srcOrd="0" destOrd="0" presId="urn:microsoft.com/office/officeart/2005/8/layout/hierarchy3"/>
    <dgm:cxn modelId="{3035B4B6-E329-4313-A58E-4F67E7477A40}" type="presOf" srcId="{AA497D7F-AD18-49C7-8D41-D29B24473EE1}" destId="{593938EB-758E-405E-9608-D9CBAC9933D3}" srcOrd="0" destOrd="0" presId="urn:microsoft.com/office/officeart/2005/8/layout/hierarchy3"/>
    <dgm:cxn modelId="{BBC3F0A1-0C64-48F0-AC96-C9F2A2E18AAA}" type="presOf" srcId="{C7CE59F3-B2CC-44E7-977B-018DCB6824EE}" destId="{FDF5ACDF-3774-481D-B60C-13C7CBDABFEF}" srcOrd="0" destOrd="0" presId="urn:microsoft.com/office/officeart/2005/8/layout/hierarchy3"/>
    <dgm:cxn modelId="{D186278A-2D42-4CBD-AAB8-BB6AECF4FBA0}" type="presParOf" srcId="{593938EB-758E-405E-9608-D9CBAC9933D3}" destId="{C0CD6928-2F27-4CA4-9869-CADC43628BC9}" srcOrd="0" destOrd="0" presId="urn:microsoft.com/office/officeart/2005/8/layout/hierarchy3"/>
    <dgm:cxn modelId="{F74B3BF5-3CFE-4755-9FB0-1CED6BF87845}" type="presParOf" srcId="{C0CD6928-2F27-4CA4-9869-CADC43628BC9}" destId="{0F240FC4-57A6-4393-AD45-F1521B98058F}" srcOrd="0" destOrd="0" presId="urn:microsoft.com/office/officeart/2005/8/layout/hierarchy3"/>
    <dgm:cxn modelId="{FF1FA073-AD8B-4BA7-B577-528E749ABEC4}" type="presParOf" srcId="{0F240FC4-57A6-4393-AD45-F1521B98058F}" destId="{5C5D0E56-BCC3-4C19-B17E-4CF3DBA582A4}" srcOrd="0" destOrd="0" presId="urn:microsoft.com/office/officeart/2005/8/layout/hierarchy3"/>
    <dgm:cxn modelId="{C4F7CD00-DF95-43EE-A06D-C633CFAA8BF9}" type="presParOf" srcId="{0F240FC4-57A6-4393-AD45-F1521B98058F}" destId="{6110E75A-0BE4-43A4-B98B-3E3F7E33E1C7}" srcOrd="1" destOrd="0" presId="urn:microsoft.com/office/officeart/2005/8/layout/hierarchy3"/>
    <dgm:cxn modelId="{383F004B-18D4-41D4-884F-9E81E691B9A3}" type="presParOf" srcId="{C0CD6928-2F27-4CA4-9869-CADC43628BC9}" destId="{0531F3AD-84D1-4716-B661-C296AD358A7D}" srcOrd="1" destOrd="0" presId="urn:microsoft.com/office/officeart/2005/8/layout/hierarchy3"/>
    <dgm:cxn modelId="{A9457ACE-3CCE-41D7-B6BC-919A8998EB1D}" type="presParOf" srcId="{0531F3AD-84D1-4716-B661-C296AD358A7D}" destId="{14858FF2-BE0C-473C-81BD-837F037EA013}" srcOrd="0" destOrd="0" presId="urn:microsoft.com/office/officeart/2005/8/layout/hierarchy3"/>
    <dgm:cxn modelId="{8129E48D-8D11-401A-BB02-EB5D1BD2BB0C}" type="presParOf" srcId="{0531F3AD-84D1-4716-B661-C296AD358A7D}" destId="{FDF5ACDF-3774-481D-B60C-13C7CBDABFEF}" srcOrd="1" destOrd="0" presId="urn:microsoft.com/office/officeart/2005/8/layout/hierarchy3"/>
    <dgm:cxn modelId="{CAF9913C-9DAF-44D4-AF76-8B14847D8DF6}" type="presParOf" srcId="{0531F3AD-84D1-4716-B661-C296AD358A7D}" destId="{31F1A417-F61F-446C-9296-07C8903EC842}" srcOrd="2" destOrd="0" presId="urn:microsoft.com/office/officeart/2005/8/layout/hierarchy3"/>
    <dgm:cxn modelId="{9492378A-6F5D-465C-9725-DACA7E586AD4}" type="presParOf" srcId="{0531F3AD-84D1-4716-B661-C296AD358A7D}" destId="{55BAD2AF-157F-4401-863D-5A11DF1AFE88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9192F01-88E6-4129-A6DB-D1DC2900DFE0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AADC78-5C4E-4E4F-B79F-D588CA9FF52C}">
      <dgm:prSet phldrT="[Text]"/>
      <dgm:spPr/>
      <dgm:t>
        <a:bodyPr/>
        <a:lstStyle/>
        <a:p>
          <a:r>
            <a:rPr lang="en-US" dirty="0" smtClean="0"/>
            <a:t>6 DoF</a:t>
          </a:r>
          <a:endParaRPr lang="en-US" dirty="0"/>
        </a:p>
      </dgm:t>
    </dgm:pt>
    <dgm:pt modelId="{FD2DB61C-CA4D-4941-A3E3-18B59FF1B3CC}" type="parTrans" cxnId="{0D65AFE6-29A5-4E24-9A38-84464DD3030F}">
      <dgm:prSet/>
      <dgm:spPr/>
      <dgm:t>
        <a:bodyPr/>
        <a:lstStyle/>
        <a:p>
          <a:endParaRPr lang="en-US"/>
        </a:p>
      </dgm:t>
    </dgm:pt>
    <dgm:pt modelId="{29B4375E-4246-408E-935A-C86E5F66ED95}" type="sibTrans" cxnId="{0D65AFE6-29A5-4E24-9A38-84464DD3030F}">
      <dgm:prSet/>
      <dgm:spPr/>
      <dgm:t>
        <a:bodyPr/>
        <a:lstStyle/>
        <a:p>
          <a:endParaRPr lang="en-US"/>
        </a:p>
      </dgm:t>
    </dgm:pt>
    <dgm:pt modelId="{C7BE7B6F-5030-477E-A621-EC3C5D448D0B}">
      <dgm:prSet phldrT="[Text]"/>
      <dgm:spPr/>
      <dgm:t>
        <a:bodyPr/>
        <a:lstStyle/>
        <a:p>
          <a:r>
            <a:rPr lang="en-US" dirty="0" smtClean="0"/>
            <a:t>Fixed torso</a:t>
          </a:r>
          <a:endParaRPr lang="en-US" dirty="0"/>
        </a:p>
      </dgm:t>
    </dgm:pt>
    <dgm:pt modelId="{0F127AB3-CCB5-4027-B54A-A5F1F1C2D87E}" type="parTrans" cxnId="{D8E6E6D0-EF76-4AD8-95C3-545BC686B116}">
      <dgm:prSet/>
      <dgm:spPr/>
      <dgm:t>
        <a:bodyPr/>
        <a:lstStyle/>
        <a:p>
          <a:endParaRPr lang="en-US"/>
        </a:p>
      </dgm:t>
    </dgm:pt>
    <dgm:pt modelId="{68C7B3B7-DEDA-463D-BA48-AB8E59A78371}" type="sibTrans" cxnId="{D8E6E6D0-EF76-4AD8-95C3-545BC686B116}">
      <dgm:prSet/>
      <dgm:spPr/>
      <dgm:t>
        <a:bodyPr/>
        <a:lstStyle/>
        <a:p>
          <a:endParaRPr lang="en-US"/>
        </a:p>
      </dgm:t>
    </dgm:pt>
    <dgm:pt modelId="{B4FB8D1C-8127-498F-8AE6-59E89BFE072A}">
      <dgm:prSet phldrT="[Text]"/>
      <dgm:spPr/>
      <dgm:t>
        <a:bodyPr/>
        <a:lstStyle/>
        <a:p>
          <a:r>
            <a:rPr lang="en-US" dirty="0" smtClean="0"/>
            <a:t>No ankles</a:t>
          </a:r>
          <a:endParaRPr lang="en-US" dirty="0"/>
        </a:p>
      </dgm:t>
    </dgm:pt>
    <dgm:pt modelId="{D7095A95-12D6-4376-8142-BF788DAF5738}" type="parTrans" cxnId="{4DA29198-D599-4E62-A51D-85227345E020}">
      <dgm:prSet/>
      <dgm:spPr/>
      <dgm:t>
        <a:bodyPr/>
        <a:lstStyle/>
        <a:p>
          <a:endParaRPr lang="en-US"/>
        </a:p>
      </dgm:t>
    </dgm:pt>
    <dgm:pt modelId="{73C9A2F5-AB04-4456-B6A9-A39EFC57402D}" type="sibTrans" cxnId="{4DA29198-D599-4E62-A51D-85227345E020}">
      <dgm:prSet/>
      <dgm:spPr/>
      <dgm:t>
        <a:bodyPr/>
        <a:lstStyle/>
        <a:p>
          <a:endParaRPr lang="en-US"/>
        </a:p>
      </dgm:t>
    </dgm:pt>
    <dgm:pt modelId="{70B4F93E-1B0D-4167-B2B6-7051788EF456}" type="pres">
      <dgm:prSet presAssocID="{69192F01-88E6-4129-A6DB-D1DC2900DFE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C57AC3-3AB8-453C-8D45-7F7BFB46A321}" type="pres">
      <dgm:prSet presAssocID="{5FAADC78-5C4E-4E4F-B79F-D588CA9FF52C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F74A7C-DE72-4477-9A12-59F35EBE2847}" type="pres">
      <dgm:prSet presAssocID="{29B4375E-4246-408E-935A-C86E5F66ED95}" presName="sibTrans" presStyleCnt="0"/>
      <dgm:spPr/>
    </dgm:pt>
    <dgm:pt modelId="{CD769FED-3334-4F5E-B51D-B0666256E43E}" type="pres">
      <dgm:prSet presAssocID="{C7BE7B6F-5030-477E-A621-EC3C5D448D0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08834E-3E85-4B1B-857C-A2AB006DFE70}" type="pres">
      <dgm:prSet presAssocID="{68C7B3B7-DEDA-463D-BA48-AB8E59A78371}" presName="sibTrans" presStyleCnt="0"/>
      <dgm:spPr/>
    </dgm:pt>
    <dgm:pt modelId="{D33C12D9-23F7-4D28-8C0A-56B6B1F31699}" type="pres">
      <dgm:prSet presAssocID="{B4FB8D1C-8127-498F-8AE6-59E89BFE072A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BA99F93-FCDD-4F20-B781-9D1CA58A3E5A}" type="presOf" srcId="{B4FB8D1C-8127-498F-8AE6-59E89BFE072A}" destId="{D33C12D9-23F7-4D28-8C0A-56B6B1F31699}" srcOrd="0" destOrd="0" presId="urn:microsoft.com/office/officeart/2005/8/layout/default"/>
    <dgm:cxn modelId="{D8CCECF1-0CF2-47E4-A099-43DA9C96BB83}" type="presOf" srcId="{5FAADC78-5C4E-4E4F-B79F-D588CA9FF52C}" destId="{B7C57AC3-3AB8-453C-8D45-7F7BFB46A321}" srcOrd="0" destOrd="0" presId="urn:microsoft.com/office/officeart/2005/8/layout/default"/>
    <dgm:cxn modelId="{0D65AFE6-29A5-4E24-9A38-84464DD3030F}" srcId="{69192F01-88E6-4129-A6DB-D1DC2900DFE0}" destId="{5FAADC78-5C4E-4E4F-B79F-D588CA9FF52C}" srcOrd="0" destOrd="0" parTransId="{FD2DB61C-CA4D-4941-A3E3-18B59FF1B3CC}" sibTransId="{29B4375E-4246-408E-935A-C86E5F66ED95}"/>
    <dgm:cxn modelId="{D8E6E6D0-EF76-4AD8-95C3-545BC686B116}" srcId="{69192F01-88E6-4129-A6DB-D1DC2900DFE0}" destId="{C7BE7B6F-5030-477E-A621-EC3C5D448D0B}" srcOrd="1" destOrd="0" parTransId="{0F127AB3-CCB5-4027-B54A-A5F1F1C2D87E}" sibTransId="{68C7B3B7-DEDA-463D-BA48-AB8E59A78371}"/>
    <dgm:cxn modelId="{FDD9EB33-A049-4F94-9497-939C8B31AF25}" type="presOf" srcId="{69192F01-88E6-4129-A6DB-D1DC2900DFE0}" destId="{70B4F93E-1B0D-4167-B2B6-7051788EF456}" srcOrd="0" destOrd="0" presId="urn:microsoft.com/office/officeart/2005/8/layout/default"/>
    <dgm:cxn modelId="{4DA29198-D599-4E62-A51D-85227345E020}" srcId="{69192F01-88E6-4129-A6DB-D1DC2900DFE0}" destId="{B4FB8D1C-8127-498F-8AE6-59E89BFE072A}" srcOrd="2" destOrd="0" parTransId="{D7095A95-12D6-4376-8142-BF788DAF5738}" sibTransId="{73C9A2F5-AB04-4456-B6A9-A39EFC57402D}"/>
    <dgm:cxn modelId="{999E34F6-7EEF-41D2-9E49-68E28BB29B90}" type="presOf" srcId="{C7BE7B6F-5030-477E-A621-EC3C5D448D0B}" destId="{CD769FED-3334-4F5E-B51D-B0666256E43E}" srcOrd="0" destOrd="0" presId="urn:microsoft.com/office/officeart/2005/8/layout/default"/>
    <dgm:cxn modelId="{365F6222-140A-455B-8A93-C6DCB6ED5174}" type="presParOf" srcId="{70B4F93E-1B0D-4167-B2B6-7051788EF456}" destId="{B7C57AC3-3AB8-453C-8D45-7F7BFB46A321}" srcOrd="0" destOrd="0" presId="urn:microsoft.com/office/officeart/2005/8/layout/default"/>
    <dgm:cxn modelId="{D00E59A6-BB77-4884-ACA5-FA061704EB8B}" type="presParOf" srcId="{70B4F93E-1B0D-4167-B2B6-7051788EF456}" destId="{37F74A7C-DE72-4477-9A12-59F35EBE2847}" srcOrd="1" destOrd="0" presId="urn:microsoft.com/office/officeart/2005/8/layout/default"/>
    <dgm:cxn modelId="{6D66A7B0-FDD0-4420-BC4C-C99E6063085B}" type="presParOf" srcId="{70B4F93E-1B0D-4167-B2B6-7051788EF456}" destId="{CD769FED-3334-4F5E-B51D-B0666256E43E}" srcOrd="2" destOrd="0" presId="urn:microsoft.com/office/officeart/2005/8/layout/default"/>
    <dgm:cxn modelId="{64B57E20-108C-4574-A540-929A05589BB5}" type="presParOf" srcId="{70B4F93E-1B0D-4167-B2B6-7051788EF456}" destId="{F808834E-3E85-4B1B-857C-A2AB006DFE70}" srcOrd="3" destOrd="0" presId="urn:microsoft.com/office/officeart/2005/8/layout/default"/>
    <dgm:cxn modelId="{85D98DEB-330B-4C9C-ADF2-AA420CDD44C3}" type="presParOf" srcId="{70B4F93E-1B0D-4167-B2B6-7051788EF456}" destId="{D33C12D9-23F7-4D28-8C0A-56B6B1F31699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C1C624-6B23-41C2-85F5-59F16E3958D1}">
      <dsp:nvSpPr>
        <dsp:cNvPr id="0" name=""/>
        <dsp:cNvSpPr/>
      </dsp:nvSpPr>
      <dsp:spPr>
        <a:xfrm>
          <a:off x="892" y="296961"/>
          <a:ext cx="3482578" cy="20895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Zero Moment Point</a:t>
          </a:r>
          <a:endParaRPr lang="en-US" sz="4100" kern="1200" dirty="0"/>
        </a:p>
      </dsp:txBody>
      <dsp:txXfrm>
        <a:off x="892" y="296961"/>
        <a:ext cx="3482578" cy="2089546"/>
      </dsp:txXfrm>
    </dsp:sp>
    <dsp:sp modelId="{8BCAC564-21A6-4335-B33C-83D282745D7D}">
      <dsp:nvSpPr>
        <dsp:cNvPr id="0" name=""/>
        <dsp:cNvSpPr/>
      </dsp:nvSpPr>
      <dsp:spPr>
        <a:xfrm>
          <a:off x="3831728" y="296961"/>
          <a:ext cx="3482578" cy="20895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Spring Loaded Inverted Pendulum</a:t>
          </a:r>
          <a:endParaRPr lang="en-US" sz="4100" kern="1200" dirty="0"/>
        </a:p>
      </dsp:txBody>
      <dsp:txXfrm>
        <a:off x="3831728" y="296961"/>
        <a:ext cx="3482578" cy="2089546"/>
      </dsp:txXfrm>
    </dsp:sp>
    <dsp:sp modelId="{5950D9B8-01F4-4629-A249-B54E5BA7DFEF}">
      <dsp:nvSpPr>
        <dsp:cNvPr id="0" name=""/>
        <dsp:cNvSpPr/>
      </dsp:nvSpPr>
      <dsp:spPr>
        <a:xfrm>
          <a:off x="1916310" y="2734766"/>
          <a:ext cx="3482578" cy="20895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Passive Walking and Running</a:t>
          </a:r>
          <a:endParaRPr lang="en-US" sz="4100" kern="1200" dirty="0"/>
        </a:p>
      </dsp:txBody>
      <dsp:txXfrm>
        <a:off x="1916310" y="2734766"/>
        <a:ext cx="3482578" cy="20895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E995E-BCA9-428A-9C3E-03A4E3B6FF2C}">
      <dsp:nvSpPr>
        <dsp:cNvPr id="0" name=""/>
        <dsp:cNvSpPr/>
      </dsp:nvSpPr>
      <dsp:spPr>
        <a:xfrm>
          <a:off x="2644" y="1084"/>
          <a:ext cx="7353211" cy="10131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kern="1200" dirty="0" smtClean="0"/>
            <a:t>Kind of control</a:t>
          </a:r>
          <a:endParaRPr lang="en-US" sz="4400" kern="1200" dirty="0"/>
        </a:p>
      </dsp:txBody>
      <dsp:txXfrm>
        <a:off x="32317" y="30757"/>
        <a:ext cx="7293865" cy="953767"/>
      </dsp:txXfrm>
    </dsp:sp>
    <dsp:sp modelId="{390C1B9F-53E5-4D3E-908E-7E68278A9D40}">
      <dsp:nvSpPr>
        <dsp:cNvPr id="0" name=""/>
        <dsp:cNvSpPr/>
      </dsp:nvSpPr>
      <dsp:spPr>
        <a:xfrm>
          <a:off x="2644" y="1202529"/>
          <a:ext cx="2321089" cy="10131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Joint Angle Control</a:t>
          </a:r>
          <a:endParaRPr lang="en-US" sz="2400" kern="1200" dirty="0"/>
        </a:p>
      </dsp:txBody>
      <dsp:txXfrm>
        <a:off x="32317" y="1232202"/>
        <a:ext cx="2261743" cy="953767"/>
      </dsp:txXfrm>
    </dsp:sp>
    <dsp:sp modelId="{A1488CFC-A71B-4AAB-B296-FDD22E9B7C5A}">
      <dsp:nvSpPr>
        <dsp:cNvPr id="0" name=""/>
        <dsp:cNvSpPr/>
      </dsp:nvSpPr>
      <dsp:spPr>
        <a:xfrm>
          <a:off x="2518705" y="1202529"/>
          <a:ext cx="2321089" cy="10131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Torque Control</a:t>
          </a:r>
          <a:endParaRPr lang="en-US" sz="2400" kern="1200" dirty="0"/>
        </a:p>
      </dsp:txBody>
      <dsp:txXfrm>
        <a:off x="2548378" y="1232202"/>
        <a:ext cx="2261743" cy="953767"/>
      </dsp:txXfrm>
    </dsp:sp>
    <dsp:sp modelId="{74F0FC87-7593-488F-B2D1-0633DF07246F}">
      <dsp:nvSpPr>
        <dsp:cNvPr id="0" name=""/>
        <dsp:cNvSpPr/>
      </dsp:nvSpPr>
      <dsp:spPr>
        <a:xfrm>
          <a:off x="5034766" y="1202529"/>
          <a:ext cx="2321089" cy="10131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Visual Feedback Control</a:t>
          </a:r>
          <a:endParaRPr lang="en-US" sz="2400" kern="1200" dirty="0"/>
        </a:p>
      </dsp:txBody>
      <dsp:txXfrm>
        <a:off x="5064439" y="1232202"/>
        <a:ext cx="2261743" cy="95376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E995E-BCA9-428A-9C3E-03A4E3B6FF2C}">
      <dsp:nvSpPr>
        <dsp:cNvPr id="0" name=""/>
        <dsp:cNvSpPr/>
      </dsp:nvSpPr>
      <dsp:spPr>
        <a:xfrm>
          <a:off x="5288" y="0"/>
          <a:ext cx="7353211" cy="1018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kern="1200" smtClean="0"/>
            <a:t>Control phases</a:t>
          </a:r>
          <a:endParaRPr lang="en-US" sz="4400" kern="1200" dirty="0"/>
        </a:p>
      </dsp:txBody>
      <dsp:txXfrm>
        <a:off x="35117" y="29829"/>
        <a:ext cx="7293553" cy="958764"/>
      </dsp:txXfrm>
    </dsp:sp>
    <dsp:sp modelId="{390C1B9F-53E5-4D3E-908E-7E68278A9D40}">
      <dsp:nvSpPr>
        <dsp:cNvPr id="0" name=""/>
        <dsp:cNvSpPr/>
      </dsp:nvSpPr>
      <dsp:spPr>
        <a:xfrm>
          <a:off x="2644" y="1207248"/>
          <a:ext cx="2321089" cy="1018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Grounded Phase</a:t>
          </a:r>
          <a:endParaRPr lang="en-US" sz="2600" kern="1200" dirty="0"/>
        </a:p>
      </dsp:txBody>
      <dsp:txXfrm>
        <a:off x="32473" y="1237077"/>
        <a:ext cx="2261431" cy="958764"/>
      </dsp:txXfrm>
    </dsp:sp>
    <dsp:sp modelId="{A1488CFC-A71B-4AAB-B296-FDD22E9B7C5A}">
      <dsp:nvSpPr>
        <dsp:cNvPr id="0" name=""/>
        <dsp:cNvSpPr/>
      </dsp:nvSpPr>
      <dsp:spPr>
        <a:xfrm>
          <a:off x="2518705" y="1207248"/>
          <a:ext cx="2321089" cy="1018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Jumping Phase</a:t>
          </a:r>
          <a:endParaRPr lang="en-US" sz="2600" kern="1200" dirty="0"/>
        </a:p>
      </dsp:txBody>
      <dsp:txXfrm>
        <a:off x="2548534" y="1237077"/>
        <a:ext cx="2261431" cy="958764"/>
      </dsp:txXfrm>
    </dsp:sp>
    <dsp:sp modelId="{74F0FC87-7593-488F-B2D1-0633DF07246F}">
      <dsp:nvSpPr>
        <dsp:cNvPr id="0" name=""/>
        <dsp:cNvSpPr/>
      </dsp:nvSpPr>
      <dsp:spPr>
        <a:xfrm>
          <a:off x="5034766" y="1207248"/>
          <a:ext cx="2321089" cy="1018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Aerial Phase</a:t>
          </a:r>
          <a:endParaRPr lang="en-US" sz="2600" kern="1200" dirty="0"/>
        </a:p>
      </dsp:txBody>
      <dsp:txXfrm>
        <a:off x="5064595" y="1237077"/>
        <a:ext cx="2261431" cy="9587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D0E56-BCC3-4C19-B17E-4CF3DBA582A4}">
      <dsp:nvSpPr>
        <dsp:cNvPr id="0" name=""/>
        <dsp:cNvSpPr/>
      </dsp:nvSpPr>
      <dsp:spPr>
        <a:xfrm>
          <a:off x="0" y="810"/>
          <a:ext cx="2917932" cy="145896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Joint Angle Control</a:t>
          </a:r>
          <a:endParaRPr lang="en-US" sz="3200" kern="1200" dirty="0"/>
        </a:p>
      </dsp:txBody>
      <dsp:txXfrm>
        <a:off x="42732" y="43542"/>
        <a:ext cx="2832468" cy="1373502"/>
      </dsp:txXfrm>
    </dsp:sp>
    <dsp:sp modelId="{5BEE9C73-0CE2-4171-BA4F-98B45A4BEF41}">
      <dsp:nvSpPr>
        <dsp:cNvPr id="0" name=""/>
        <dsp:cNvSpPr/>
      </dsp:nvSpPr>
      <dsp:spPr>
        <a:xfrm>
          <a:off x="291793" y="1459777"/>
          <a:ext cx="291793" cy="10942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94224"/>
              </a:lnTo>
              <a:lnTo>
                <a:pt x="291793" y="1094224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A8F467-37E3-482A-B4F9-827A2F3433D7}">
      <dsp:nvSpPr>
        <dsp:cNvPr id="0" name=""/>
        <dsp:cNvSpPr/>
      </dsp:nvSpPr>
      <dsp:spPr>
        <a:xfrm>
          <a:off x="583586" y="1824518"/>
          <a:ext cx="5392339" cy="145896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14:m xmlns:a14="http://schemas.microsoft.com/office/drawing/2010/main">
            <m:oMath xmlns:m="http://schemas.openxmlformats.org/officeDocument/2006/math">
              <m:r>
                <a:rPr lang="es-ES" sz="2800" b="0" i="1" kern="1200" smtClean="0">
                  <a:latin typeface="Cambria Math" panose="02040503050406030204" pitchFamily="18" charset="0"/>
                </a:rPr>
                <m:t>𝑞</m:t>
              </m:r>
              <m:d>
                <m:dPr>
                  <m:ctrlPr>
                    <a:rPr lang="es-ES" sz="2800" b="0" i="1" kern="1200" smtClean="0">
                      <a:latin typeface="Cambria Math" panose="02040503050406030204" pitchFamily="18" charset="0"/>
                    </a:rPr>
                  </m:ctrlPr>
                </m:dPr>
                <m:e>
                  <m:r>
                    <a:rPr lang="es-ES" sz="2800" b="0" i="1" kern="1200" smtClean="0">
                      <a:latin typeface="Cambria Math" panose="02040503050406030204" pitchFamily="18" charset="0"/>
                    </a:rPr>
                    <m:t>𝑡</m:t>
                  </m:r>
                </m:e>
              </m:d>
              <m:r>
                <a:rPr lang="es-ES" sz="2800" b="0" i="1" kern="1200" smtClean="0">
                  <a:latin typeface="Cambria Math" panose="02040503050406030204" pitchFamily="18" charset="0"/>
                </a:rPr>
                <m:t>=</m:t>
              </m:r>
              <m:f>
                <m:fPr>
                  <m:ctrlPr>
                    <a:rPr lang="es-ES" sz="2800" b="0" i="1" kern="1200" smtClean="0">
                      <a:latin typeface="Cambria Math" panose="02040503050406030204" pitchFamily="18" charset="0"/>
                    </a:rPr>
                  </m:ctrlPr>
                </m:fPr>
                <m:num>
                  <m:sSub>
                    <m:sSubPr>
                      <m:ctrlPr>
                        <a:rPr lang="es-ES" sz="2800" b="0" i="1" kern="1200" smtClean="0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es-ES" sz="2800" b="0" i="1" kern="1200" smtClean="0">
                          <a:latin typeface="Cambria Math" panose="02040503050406030204" pitchFamily="18" charset="0"/>
                        </a:rPr>
                        <m:t>𝑞</m:t>
                      </m:r>
                    </m:e>
                    <m:sub>
                      <m:r>
                        <a:rPr lang="es-ES" sz="2800" b="0" i="1" kern="1200" smtClean="0">
                          <a:latin typeface="Cambria Math" panose="02040503050406030204" pitchFamily="18" charset="0"/>
                        </a:rPr>
                        <m:t>𝑠𝑡</m:t>
                      </m:r>
                    </m:sub>
                  </m:sSub>
                  <m:r>
                    <a:rPr lang="es-ES" sz="2800" b="0" i="1" kern="1200" smtClean="0">
                      <a:latin typeface="Cambria Math" panose="02040503050406030204" pitchFamily="18" charset="0"/>
                    </a:rPr>
                    <m:t>−</m:t>
                  </m:r>
                  <m:sSub>
                    <m:sSubPr>
                      <m:ctrlPr>
                        <a:rPr lang="es-ES" sz="2800" i="1" kern="1200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es-ES" sz="2800" i="1" kern="1200">
                          <a:latin typeface="Cambria Math" panose="02040503050406030204" pitchFamily="18" charset="0"/>
                        </a:rPr>
                        <m:t>𝑞</m:t>
                      </m:r>
                    </m:e>
                    <m:sub>
                      <m:r>
                        <a:rPr lang="es-ES" sz="2800" b="0" i="1" kern="1200" smtClean="0">
                          <a:latin typeface="Cambria Math" panose="02040503050406030204" pitchFamily="18" charset="0"/>
                        </a:rPr>
                        <m:t>𝑒𝑑</m:t>
                      </m:r>
                    </m:sub>
                  </m:sSub>
                </m:num>
                <m:den>
                  <m:sSub>
                    <m:sSubPr>
                      <m:ctrlPr>
                        <a:rPr lang="es-ES" sz="2800" i="1" kern="1200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es-ES" sz="2800" b="0" i="1" kern="1200" smtClean="0">
                          <a:latin typeface="Cambria Math" panose="02040503050406030204" pitchFamily="18" charset="0"/>
                        </a:rPr>
                        <m:t>𝑡</m:t>
                      </m:r>
                    </m:e>
                    <m:sub>
                      <m:r>
                        <a:rPr lang="es-ES" sz="2800" b="0" i="1" kern="1200" smtClean="0">
                          <a:latin typeface="Cambria Math" panose="02040503050406030204" pitchFamily="18" charset="0"/>
                        </a:rPr>
                        <m:t>𝑒𝑑</m:t>
                      </m:r>
                    </m:sub>
                  </m:sSub>
                  <m:r>
                    <a:rPr lang="es-ES" sz="2800" i="1" kern="1200">
                      <a:latin typeface="Cambria Math" panose="02040503050406030204" pitchFamily="18" charset="0"/>
                    </a:rPr>
                    <m:t>−</m:t>
                  </m:r>
                  <m:sSub>
                    <m:sSubPr>
                      <m:ctrlPr>
                        <a:rPr lang="es-ES" sz="2800" i="1" kern="1200">
                          <a:latin typeface="Cambria Math" panose="02040503050406030204" pitchFamily="18" charset="0"/>
                        </a:rPr>
                      </m:ctrlPr>
                    </m:sSubPr>
                    <m:e>
                      <m:r>
                        <a:rPr lang="es-ES" sz="2800" b="0" i="1" kern="1200" smtClean="0">
                          <a:latin typeface="Cambria Math" panose="02040503050406030204" pitchFamily="18" charset="0"/>
                        </a:rPr>
                        <m:t>𝑡</m:t>
                      </m:r>
                    </m:e>
                    <m:sub>
                      <m:r>
                        <a:rPr lang="es-ES" sz="2800" b="0" i="1" kern="1200" smtClean="0">
                          <a:latin typeface="Cambria Math" panose="02040503050406030204" pitchFamily="18" charset="0"/>
                        </a:rPr>
                        <m:t>𝑠𝑡</m:t>
                      </m:r>
                    </m:sub>
                  </m:sSub>
                </m:den>
              </m:f>
              <m:r>
                <a:rPr lang="es-ES" sz="2800" b="0" i="1" kern="1200" smtClean="0">
                  <a:latin typeface="Cambria Math" panose="02040503050406030204" pitchFamily="18" charset="0"/>
                </a:rPr>
                <m:t>(</m:t>
              </m:r>
              <m:r>
                <a:rPr lang="es-ES" sz="2800" b="0" i="1" kern="1200" smtClean="0">
                  <a:latin typeface="Cambria Math" panose="02040503050406030204" pitchFamily="18" charset="0"/>
                </a:rPr>
                <m:t>𝑡</m:t>
              </m:r>
              <m:r>
                <a:rPr lang="es-ES" sz="2800" i="1" kern="1200">
                  <a:latin typeface="Cambria Math" panose="02040503050406030204" pitchFamily="18" charset="0"/>
                </a:rPr>
                <m:t>−</m:t>
              </m:r>
              <m:sSub>
                <m:sSubPr>
                  <m:ctrlPr>
                    <a:rPr lang="es-ES" sz="2800" i="1" kern="1200">
                      <a:latin typeface="Cambria Math" panose="02040503050406030204" pitchFamily="18" charset="0"/>
                    </a:rPr>
                  </m:ctrlPr>
                </m:sSubPr>
                <m:e>
                  <m:r>
                    <a:rPr lang="es-ES" sz="2800" b="0" i="1" kern="1200" smtClean="0">
                      <a:latin typeface="Cambria Math" panose="02040503050406030204" pitchFamily="18" charset="0"/>
                    </a:rPr>
                    <m:t>𝑡</m:t>
                  </m:r>
                </m:e>
                <m:sub>
                  <m:r>
                    <a:rPr lang="es-ES" sz="2800" b="0" i="1" kern="1200" smtClean="0">
                      <a:latin typeface="Cambria Math" panose="02040503050406030204" pitchFamily="18" charset="0"/>
                    </a:rPr>
                    <m:t>𝑠𝑡</m:t>
                  </m:r>
                </m:sub>
              </m:sSub>
            </m:oMath>
          </a14:m>
          <a:r>
            <a:rPr lang="en-US" sz="2800" kern="1200" dirty="0" smtClean="0"/>
            <a:t>)</a:t>
          </a:r>
          <a:endParaRPr lang="en-US" sz="2800" kern="1200" dirty="0"/>
        </a:p>
      </dsp:txBody>
      <dsp:txXfrm>
        <a:off x="626318" y="1867250"/>
        <a:ext cx="5306875" cy="13735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D0E56-BCC3-4C19-B17E-4CF3DBA582A4}">
      <dsp:nvSpPr>
        <dsp:cNvPr id="0" name=""/>
        <dsp:cNvSpPr/>
      </dsp:nvSpPr>
      <dsp:spPr>
        <a:xfrm>
          <a:off x="2498" y="318214"/>
          <a:ext cx="3349516" cy="16747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Torque Control</a:t>
          </a:r>
          <a:endParaRPr lang="en-US" sz="3200" kern="1200" dirty="0"/>
        </a:p>
      </dsp:txBody>
      <dsp:txXfrm>
        <a:off x="51550" y="367266"/>
        <a:ext cx="3251412" cy="1576654"/>
      </dsp:txXfrm>
    </dsp:sp>
    <dsp:sp modelId="{14858FF2-BE0C-473C-81BD-837F037EA013}">
      <dsp:nvSpPr>
        <dsp:cNvPr id="0" name=""/>
        <dsp:cNvSpPr/>
      </dsp:nvSpPr>
      <dsp:spPr>
        <a:xfrm>
          <a:off x="337450" y="1992972"/>
          <a:ext cx="334951" cy="9963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6305"/>
              </a:lnTo>
              <a:lnTo>
                <a:pt x="334951" y="996305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F5ACDF-3774-481D-B60C-13C7CBDABFEF}">
      <dsp:nvSpPr>
        <dsp:cNvPr id="0" name=""/>
        <dsp:cNvSpPr/>
      </dsp:nvSpPr>
      <dsp:spPr>
        <a:xfrm>
          <a:off x="672402" y="2411662"/>
          <a:ext cx="6076880" cy="115523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675" tIns="44450" rIns="66675" bIns="444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i="0" kern="1200" dirty="0" smtClean="0">
              <a:latin typeface="+mj-lt"/>
            </a:rPr>
            <a:t>Step function</a:t>
          </a:r>
          <a:endParaRPr lang="en-US" sz="3500" i="0" kern="1200" dirty="0">
            <a:latin typeface="+mj-lt"/>
          </a:endParaRPr>
        </a:p>
      </dsp:txBody>
      <dsp:txXfrm>
        <a:off x="706238" y="2445498"/>
        <a:ext cx="6009208" cy="1087559"/>
      </dsp:txXfrm>
    </dsp:sp>
    <dsp:sp modelId="{31F1A417-F61F-446C-9296-07C8903EC842}">
      <dsp:nvSpPr>
        <dsp:cNvPr id="0" name=""/>
        <dsp:cNvSpPr/>
      </dsp:nvSpPr>
      <dsp:spPr>
        <a:xfrm>
          <a:off x="337450" y="1992972"/>
          <a:ext cx="334951" cy="25702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70226"/>
              </a:lnTo>
              <a:lnTo>
                <a:pt x="334951" y="257022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BAD2AF-157F-4401-863D-5A11DF1AFE88}">
      <dsp:nvSpPr>
        <dsp:cNvPr id="0" name=""/>
        <dsp:cNvSpPr/>
      </dsp:nvSpPr>
      <dsp:spPr>
        <a:xfrm>
          <a:off x="672402" y="3985583"/>
          <a:ext cx="6076880" cy="115523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675" tIns="44450" rIns="66675" bIns="444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Max torque </a:t>
          </a:r>
          <a:r>
            <a:rPr lang="en-US" sz="3500" kern="1200" dirty="0" smtClean="0">
              <a:solidFill>
                <a:schemeClr val="bg1">
                  <a:lumMod val="75000"/>
                </a:schemeClr>
              </a:solidFill>
            </a:rPr>
            <a:t>defines</a:t>
          </a:r>
          <a:r>
            <a:rPr lang="en-US" sz="3500" kern="1200" dirty="0" smtClean="0"/>
            <a:t> height </a:t>
          </a:r>
          <a:r>
            <a:rPr lang="en-US" sz="3500" kern="1200" dirty="0" smtClean="0">
              <a:solidFill>
                <a:schemeClr val="bg1">
                  <a:lumMod val="75000"/>
                </a:schemeClr>
              </a:solidFill>
            </a:rPr>
            <a:t>of the jump</a:t>
          </a:r>
          <a:endParaRPr lang="en-US" sz="35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706238" y="4019419"/>
        <a:ext cx="6009208" cy="108755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D0E56-BCC3-4C19-B17E-4CF3DBA582A4}">
      <dsp:nvSpPr>
        <dsp:cNvPr id="0" name=""/>
        <dsp:cNvSpPr/>
      </dsp:nvSpPr>
      <dsp:spPr>
        <a:xfrm>
          <a:off x="686473" y="417"/>
          <a:ext cx="2670382" cy="133519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Visual Feedback Control</a:t>
          </a:r>
          <a:endParaRPr lang="en-US" sz="3200" kern="1200" dirty="0"/>
        </a:p>
      </dsp:txBody>
      <dsp:txXfrm>
        <a:off x="725579" y="39523"/>
        <a:ext cx="2592170" cy="1256979"/>
      </dsp:txXfrm>
    </dsp:sp>
    <dsp:sp modelId="{14858FF2-BE0C-473C-81BD-837F037EA013}">
      <dsp:nvSpPr>
        <dsp:cNvPr id="0" name=""/>
        <dsp:cNvSpPr/>
      </dsp:nvSpPr>
      <dsp:spPr>
        <a:xfrm>
          <a:off x="953512" y="1335608"/>
          <a:ext cx="1456832" cy="15070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7023"/>
              </a:lnTo>
              <a:lnTo>
                <a:pt x="1456832" y="1507023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F5ACDF-3774-481D-B60C-13C7CBDABFEF}">
      <dsp:nvSpPr>
        <dsp:cNvPr id="0" name=""/>
        <dsp:cNvSpPr/>
      </dsp:nvSpPr>
      <dsp:spPr>
        <a:xfrm>
          <a:off x="2410344" y="1669406"/>
          <a:ext cx="2387663" cy="2346451"/>
        </a:xfrm>
        <a:prstGeom prst="roundRect">
          <a:avLst>
            <a:gd name="adj" fmla="val 10000"/>
          </a:avLst>
        </a:prstGeom>
        <a:blipFill dpi="0"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i="0" kern="1200" dirty="0">
            <a:latin typeface="+mj-lt"/>
          </a:endParaRPr>
        </a:p>
      </dsp:txBody>
      <dsp:txXfrm>
        <a:off x="2479069" y="1738131"/>
        <a:ext cx="2250213" cy="2209001"/>
      </dsp:txXfrm>
    </dsp:sp>
    <dsp:sp modelId="{31F1A417-F61F-446C-9296-07C8903EC842}">
      <dsp:nvSpPr>
        <dsp:cNvPr id="0" name=""/>
        <dsp:cNvSpPr/>
      </dsp:nvSpPr>
      <dsp:spPr>
        <a:xfrm>
          <a:off x="953512" y="1335608"/>
          <a:ext cx="267038" cy="37070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07071"/>
              </a:lnTo>
              <a:lnTo>
                <a:pt x="267038" y="3707071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BAD2AF-157F-4401-863D-5A11DF1AFE88}">
      <dsp:nvSpPr>
        <dsp:cNvPr id="0" name=""/>
        <dsp:cNvSpPr/>
      </dsp:nvSpPr>
      <dsp:spPr>
        <a:xfrm>
          <a:off x="1220550" y="4349655"/>
          <a:ext cx="4844756" cy="138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bg1">
                  <a:lumMod val="65000"/>
                </a:schemeClr>
              </a:solidFill>
            </a:rPr>
            <a:t>Calculate </a:t>
          </a:r>
          <a:r>
            <a:rPr lang="en-US" sz="1800" kern="1200" dirty="0" smtClean="0">
              <a:solidFill>
                <a:schemeClr val="tx1"/>
              </a:solidFill>
            </a:rPr>
            <a:t>the angle of the not tracked </a:t>
          </a:r>
          <a:r>
            <a:rPr lang="en-US" sz="1800" kern="1200" dirty="0" smtClean="0">
              <a:solidFill>
                <a:schemeClr val="bg1">
                  <a:lumMod val="65000"/>
                </a:schemeClr>
              </a:solidFill>
            </a:rPr>
            <a:t>leg based on: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1. </a:t>
          </a:r>
          <a14:m xmlns:a14="http://schemas.microsoft.com/office/drawing/2010/main">
            <m:oMath xmlns:m="http://schemas.openxmlformats.org/officeDocument/2006/math">
              <m:sSub>
                <m:sSubPr>
                  <m:ctrlPr>
                    <a:rPr lang="en-US" sz="180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</m:ctrlPr>
                </m:sSubPr>
                <m:e>
                  <m:r>
                    <a:rPr lang="en-US" sz="180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𝜃</m:t>
                  </m:r>
                </m:e>
                <m:sub>
                  <m:r>
                    <a:rPr lang="es-ES" sz="1800" b="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𝑙𝑒𝑔</m:t>
                  </m:r>
                </m:sub>
              </m:sSub>
              <m:r>
                <a:rPr lang="es-ES" sz="1800" b="0" i="1" kern="1200" smtClean="0">
                  <a:solidFill>
                    <a:schemeClr val="tx1"/>
                  </a:solidFill>
                  <a:latin typeface="Cambria Math" panose="02040503050406030204" pitchFamily="18" charset="0"/>
                </a:rPr>
                <m:t> </m:t>
              </m:r>
              <m:sSub>
                <m:sSubPr>
                  <m:ctrlPr>
                    <a:rPr lang="en-US" sz="180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</m:ctrlPr>
                </m:sSubPr>
                <m:e>
                  <m:r>
                    <a:rPr lang="en-US" sz="180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𝜃</m:t>
                  </m:r>
                </m:e>
                <m:sub>
                  <m:r>
                    <a:rPr lang="es-ES" sz="1800" b="0" i="1" kern="1200" smtClean="0">
                      <a:solidFill>
                        <a:schemeClr val="tx1"/>
                      </a:solidFill>
                      <a:latin typeface="Cambria Math" panose="02040503050406030204" pitchFamily="18" charset="0"/>
                    </a:rPr>
                    <m:t>𝑏𝑜𝑑𝑦</m:t>
                  </m:r>
                </m:sub>
              </m:sSub>
            </m:oMath>
          </a14:m>
          <a:endParaRPr lang="es-ES" sz="1800" b="0" kern="1200" dirty="0" smtClean="0">
            <a:solidFill>
              <a:schemeClr val="tx1"/>
            </a:solidFill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1"/>
              </a:solidFill>
            </a:rPr>
            <a:t>2. Inertia of the bodies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1261146" y="4390251"/>
        <a:ext cx="4763564" cy="130485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C57AC3-3AB8-453C-8D45-7F7BFB46A321}">
      <dsp:nvSpPr>
        <dsp:cNvPr id="0" name=""/>
        <dsp:cNvSpPr/>
      </dsp:nvSpPr>
      <dsp:spPr>
        <a:xfrm>
          <a:off x="0" y="282839"/>
          <a:ext cx="2457979" cy="14747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6 DoF</a:t>
          </a:r>
          <a:endParaRPr lang="en-US" sz="4100" kern="1200" dirty="0"/>
        </a:p>
      </dsp:txBody>
      <dsp:txXfrm>
        <a:off x="0" y="282839"/>
        <a:ext cx="2457979" cy="1474787"/>
      </dsp:txXfrm>
    </dsp:sp>
    <dsp:sp modelId="{CD769FED-3334-4F5E-B51D-B0666256E43E}">
      <dsp:nvSpPr>
        <dsp:cNvPr id="0" name=""/>
        <dsp:cNvSpPr/>
      </dsp:nvSpPr>
      <dsp:spPr>
        <a:xfrm>
          <a:off x="2703777" y="282839"/>
          <a:ext cx="2457979" cy="14747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Fixed torso</a:t>
          </a:r>
          <a:endParaRPr lang="en-US" sz="4100" kern="1200" dirty="0"/>
        </a:p>
      </dsp:txBody>
      <dsp:txXfrm>
        <a:off x="2703777" y="282839"/>
        <a:ext cx="2457979" cy="1474787"/>
      </dsp:txXfrm>
    </dsp:sp>
    <dsp:sp modelId="{D33C12D9-23F7-4D28-8C0A-56B6B1F31699}">
      <dsp:nvSpPr>
        <dsp:cNvPr id="0" name=""/>
        <dsp:cNvSpPr/>
      </dsp:nvSpPr>
      <dsp:spPr>
        <a:xfrm>
          <a:off x="5407554" y="282839"/>
          <a:ext cx="2457979" cy="14747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No ankles</a:t>
          </a:r>
          <a:endParaRPr lang="en-US" sz="4100" kern="1200" dirty="0"/>
        </a:p>
      </dsp:txBody>
      <dsp:txXfrm>
        <a:off x="5407554" y="282839"/>
        <a:ext cx="2457979" cy="1474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0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40.png>
</file>

<file path=ppt/media/image41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D9F475-3E07-44F4-BB8B-0A5469918BA3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6248F-5850-4ACA-8EC7-8A4134DDD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008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Jelou</a:t>
            </a:r>
            <a:r>
              <a:rPr lang="en-US" dirty="0" smtClean="0"/>
              <a:t>!</a:t>
            </a:r>
          </a:p>
          <a:p>
            <a:r>
              <a:rPr lang="en-US" dirty="0" smtClean="0"/>
              <a:t>We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991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3588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6248F-5850-4ACA-8EC7-8A4134DDD5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44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6248F-5850-4ACA-8EC7-8A4134DDD5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38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6248F-5850-4ACA-8EC7-8A4134DDD5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4782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6248F-5850-4ACA-8EC7-8A4134DDD5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4615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6248F-5850-4ACA-8EC7-8A4134DDD5B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172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6248F-5850-4ACA-8EC7-8A4134DDD5B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92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6248F-5850-4ACA-8EC7-8A4134DDD5B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654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6248F-5850-4ACA-8EC7-8A4134DDD5B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41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popular methods for motion control for bipedal robots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keep the balance of the robot.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Zero Moment Point-based control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position the feet so that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moments in the horizontal direction are minimized.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Very robust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Computationally expensive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Small stable region (limits movements)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spring-loaded inverted pendulum. Suitable for hopping robots.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Lack of versatility and high number of control parameters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Passive walking and running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simple control and energy efficiency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2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7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379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42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75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36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48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CD758-75E2-4905-B578-F79DC96FBE8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11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3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2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8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05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79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32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2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5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65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8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9DB1865-A2D8-4745-9AD4-8C4C258F85BC}" type="datetimeFigureOut">
              <a:rPr lang="en-US" smtClean="0"/>
              <a:t>06-Nov-15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B3141C38-9FD1-4EB2-B23B-3C72CBA9D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2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40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40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4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Data" Target="../diagrams/data7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60.xml"/><Relationship Id="rId5" Type="http://schemas.openxmlformats.org/officeDocument/2006/relationships/diagramQuickStyle" Target="../diagrams/quickStyle6.xml"/><Relationship Id="rId10" Type="http://schemas.openxmlformats.org/officeDocument/2006/relationships/diagramQuickStyle" Target="../diagrams/quickStyle60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High-</a:t>
            </a:r>
            <a:r>
              <a:rPr lang="es-ES" dirty="0" err="1" smtClean="0"/>
              <a:t>speed</a:t>
            </a:r>
            <a:r>
              <a:rPr lang="es-ES" dirty="0" smtClean="0"/>
              <a:t> </a:t>
            </a:r>
            <a:r>
              <a:rPr lang="en-US" dirty="0" smtClean="0"/>
              <a:t>Bipedal</a:t>
            </a:r>
            <a:r>
              <a:rPr lang="es-ES" dirty="0" smtClean="0"/>
              <a:t> Robot </a:t>
            </a:r>
            <a:r>
              <a:rPr lang="es-ES" dirty="0" err="1" smtClean="0"/>
              <a:t>Running</a:t>
            </a:r>
            <a:r>
              <a:rPr lang="es-ES" dirty="0" smtClean="0"/>
              <a:t> </a:t>
            </a:r>
            <a:r>
              <a:rPr lang="en-US" dirty="0" smtClean="0"/>
              <a:t>Using</a:t>
            </a:r>
            <a:r>
              <a:rPr lang="es-ES" dirty="0" smtClean="0"/>
              <a:t> High-</a:t>
            </a:r>
            <a:r>
              <a:rPr lang="es-ES" dirty="0" err="1" smtClean="0"/>
              <a:t>Speed</a:t>
            </a:r>
            <a:r>
              <a:rPr lang="es-ES" dirty="0" smtClean="0"/>
              <a:t> Visual </a:t>
            </a:r>
            <a:r>
              <a:rPr lang="es-ES" dirty="0" err="1" smtClean="0"/>
              <a:t>Feedback</a:t>
            </a:r>
            <a:endParaRPr lang="es-E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s-ES" dirty="0" err="1"/>
              <a:t>Tomoki</a:t>
            </a:r>
            <a:r>
              <a:rPr lang="es-ES" dirty="0"/>
              <a:t> </a:t>
            </a:r>
            <a:r>
              <a:rPr lang="es-ES" dirty="0" err="1" smtClean="0"/>
              <a:t>Tamada</a:t>
            </a:r>
            <a:r>
              <a:rPr lang="es-ES" dirty="0" smtClean="0"/>
              <a:t>, </a:t>
            </a:r>
            <a:r>
              <a:rPr lang="es-ES" dirty="0" err="1"/>
              <a:t>Wataru</a:t>
            </a:r>
            <a:r>
              <a:rPr lang="es-ES" dirty="0"/>
              <a:t> </a:t>
            </a:r>
            <a:r>
              <a:rPr lang="es-ES" dirty="0" err="1" smtClean="0"/>
              <a:t>Ikarashi</a:t>
            </a:r>
            <a:r>
              <a:rPr lang="es-ES" dirty="0" smtClean="0"/>
              <a:t>, </a:t>
            </a:r>
            <a:r>
              <a:rPr lang="es-ES" dirty="0" err="1"/>
              <a:t>Daiki</a:t>
            </a:r>
            <a:r>
              <a:rPr lang="es-ES" dirty="0"/>
              <a:t> </a:t>
            </a:r>
            <a:r>
              <a:rPr lang="es-ES" dirty="0" err="1" smtClean="0"/>
              <a:t>Yoneyama</a:t>
            </a:r>
            <a:r>
              <a:rPr lang="es-ES" dirty="0" smtClean="0"/>
              <a:t>, </a:t>
            </a:r>
            <a:r>
              <a:rPr lang="es-ES" dirty="0" err="1"/>
              <a:t>Kazuhito</a:t>
            </a:r>
            <a:r>
              <a:rPr lang="es-ES" dirty="0"/>
              <a:t> </a:t>
            </a:r>
            <a:r>
              <a:rPr lang="es-ES" dirty="0" err="1" smtClean="0"/>
              <a:t>Tanaka</a:t>
            </a:r>
            <a:endParaRPr lang="es-ES" dirty="0"/>
          </a:p>
          <a:p>
            <a:r>
              <a:rPr lang="es-ES" dirty="0" err="1"/>
              <a:t>Yuji</a:t>
            </a:r>
            <a:r>
              <a:rPr lang="es-ES" dirty="0"/>
              <a:t> </a:t>
            </a:r>
            <a:r>
              <a:rPr lang="es-ES" dirty="0" err="1" smtClean="0"/>
              <a:t>Yamakawa</a:t>
            </a:r>
            <a:r>
              <a:rPr lang="es-ES" dirty="0" smtClean="0"/>
              <a:t>, </a:t>
            </a:r>
            <a:r>
              <a:rPr lang="es-ES" dirty="0" err="1"/>
              <a:t>Taku</a:t>
            </a:r>
            <a:r>
              <a:rPr lang="es-ES" dirty="0"/>
              <a:t> </a:t>
            </a:r>
            <a:r>
              <a:rPr lang="es-ES" dirty="0" err="1"/>
              <a:t>Senoo</a:t>
            </a:r>
            <a:r>
              <a:rPr lang="es-ES" dirty="0"/>
              <a:t> </a:t>
            </a:r>
            <a:r>
              <a:rPr lang="es-ES" dirty="0" smtClean="0"/>
              <a:t>and </a:t>
            </a:r>
            <a:r>
              <a:rPr lang="es-ES" dirty="0" err="1"/>
              <a:t>Masatoshi</a:t>
            </a:r>
            <a:r>
              <a:rPr lang="es-ES" dirty="0"/>
              <a:t> Ishikawa</a:t>
            </a:r>
          </a:p>
        </p:txBody>
      </p:sp>
    </p:spTree>
    <p:extLst>
      <p:ext uri="{BB962C8B-B14F-4D97-AF65-F5344CB8AC3E}">
        <p14:creationId xmlns:p14="http://schemas.microsoft.com/office/powerpoint/2010/main" val="274677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Runs</a:t>
            </a:r>
            <a:r>
              <a:rPr lang="en-US" sz="3200" dirty="0" smtClean="0"/>
              <a:t>!</a:t>
            </a:r>
          </a:p>
          <a:p>
            <a:r>
              <a:rPr lang="en-US" sz="3200" dirty="0" smtClean="0"/>
              <a:t>The correction in the torso reduces the power peak motor</a:t>
            </a:r>
            <a:endParaRPr lang="en-US" sz="3200" dirty="0" smtClean="0"/>
          </a:p>
          <a:p>
            <a:r>
              <a:rPr lang="en-US" sz="3200" dirty="0" smtClean="0"/>
              <a:t>It is the fastest in the world based on the Froude Number</a:t>
            </a:r>
          </a:p>
          <a:p>
            <a:r>
              <a:rPr lang="en-US" sz="3200" dirty="0" smtClean="0"/>
              <a:t>Further work: include the cameras in the robot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533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Running Robot </a:t>
            </a:r>
            <a:r>
              <a:rPr lang="en-US" dirty="0" err="1" smtClean="0"/>
              <a:t>Phides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J.G.Daniël</a:t>
            </a:r>
            <a:r>
              <a:rPr lang="en-US" dirty="0"/>
              <a:t> </a:t>
            </a:r>
            <a:r>
              <a:rPr lang="en-US" dirty="0" err="1"/>
              <a:t>Karssen</a:t>
            </a:r>
            <a:r>
              <a:rPr lang="en-US" dirty="0"/>
              <a:t> and </a:t>
            </a:r>
            <a:r>
              <a:rPr lang="en-US" dirty="0" err="1"/>
              <a:t>Martijn</a:t>
            </a:r>
            <a:r>
              <a:rPr lang="en-US" dirty="0"/>
              <a:t> </a:t>
            </a:r>
            <a:r>
              <a:rPr lang="en-US" dirty="0" err="1"/>
              <a:t>Wisse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90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Overall Design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590" r="3349" b="2353"/>
          <a:stretch/>
        </p:blipFill>
        <p:spPr>
          <a:xfrm>
            <a:off x="5410200" y="833438"/>
            <a:ext cx="4605866" cy="3082894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/>
        </p:nvGraphicFramePr>
        <p:xfrm>
          <a:off x="3716866" y="4326467"/>
          <a:ext cx="7865534" cy="20404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924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7C57AC3-3AB8-453C-8D45-7F7BFB46A3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B7C57AC3-3AB8-453C-8D45-7F7BFB46A3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CD769FED-3334-4F5E-B51D-B0666256E4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graphicEl>
                                              <a:dgm id="{CD769FED-3334-4F5E-B51D-B0666256E4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D33C12D9-23F7-4D28-8C0A-56B6B1F316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dgm id="{D33C12D9-23F7-4D28-8C0A-56B6B1F316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Video!</a:t>
            </a:r>
            <a:endParaRPr lang="en-US" dirty="0"/>
          </a:p>
        </p:txBody>
      </p:sp>
      <p:pic>
        <p:nvPicPr>
          <p:cNvPr id="6" name="Untitle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83138" y="1366838"/>
            <a:ext cx="5486400" cy="4114800"/>
          </a:xfrm>
        </p:spPr>
      </p:pic>
    </p:spTree>
    <p:extLst>
      <p:ext uri="{BB962C8B-B14F-4D97-AF65-F5344CB8AC3E}">
        <p14:creationId xmlns:p14="http://schemas.microsoft.com/office/powerpoint/2010/main" val="251750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Electronics, Control and Mechanics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14004" y="324274"/>
            <a:ext cx="4369329" cy="25703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66067" y="1363919"/>
            <a:ext cx="6451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smtClean="0"/>
              <a:t>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smtClean="0"/>
              <a:t>Electronics</a:t>
            </a:r>
            <a:r>
              <a:rPr lang="en-US" sz="2800" dirty="0" smtClean="0"/>
              <a:t>: on board central PC, 5 slaves</a:t>
            </a:r>
          </a:p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smtClean="0"/>
              <a:t>Mechanics</a:t>
            </a:r>
            <a:r>
              <a:rPr lang="en-US" sz="2800" dirty="0" smtClean="0"/>
              <a:t>: effective prismatic spring between hip and ankle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1650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Mechanical design of the knee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51819" y="863600"/>
            <a:ext cx="5549038" cy="512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57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Mechanical design of the knee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63533" y="245533"/>
            <a:ext cx="6001491" cy="627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80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Runs!</a:t>
            </a:r>
          </a:p>
          <a:p>
            <a:r>
              <a:rPr lang="en-US" sz="4000" dirty="0" smtClean="0"/>
              <a:t>Parallel spring reduces the required </a:t>
            </a:r>
            <a:r>
              <a:rPr lang="en-US" sz="4000" dirty="0" smtClean="0"/>
              <a:t>power peak motor</a:t>
            </a:r>
          </a:p>
          <a:p>
            <a:r>
              <a:rPr lang="en-US" sz="4000" dirty="0" smtClean="0"/>
              <a:t>Longest </a:t>
            </a:r>
            <a:r>
              <a:rPr lang="en-US" sz="4000" dirty="0" smtClean="0"/>
              <a:t>time of </a:t>
            </a:r>
            <a:r>
              <a:rPr lang="en-US" sz="4000" dirty="0" smtClean="0"/>
              <a:t>flight</a:t>
            </a:r>
          </a:p>
          <a:p>
            <a:r>
              <a:rPr lang="en-US" sz="4000" dirty="0"/>
              <a:t>Future work: study swing retraction to improve </a:t>
            </a:r>
            <a:r>
              <a:rPr lang="en-US" sz="4000" dirty="0" smtClean="0"/>
              <a:t>efficiency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0968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Overall 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Design principles for embodied agents</a:t>
            </a:r>
          </a:p>
          <a:p>
            <a:r>
              <a:rPr lang="en-US" sz="2800" dirty="0" smtClean="0"/>
              <a:t>Comprehensive design of bipedal robots = control + mechanics + electronics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1144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of the Art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1058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DC1C624-6B23-41C2-85F5-59F16E3958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1DC1C624-6B23-41C2-85F5-59F16E3958D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BCAC564-21A6-4335-B33C-83D282745D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8BCAC564-21A6-4335-B33C-83D282745D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950D9B8-01F4-4629-A249-B54E5BA7DF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graphicEl>
                                              <a:dgm id="{5950D9B8-01F4-4629-A249-B54E5BA7DF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Proposed Method</a:t>
            </a:r>
            <a:br>
              <a:rPr lang="en-US" dirty="0" smtClean="0"/>
            </a:br>
            <a:r>
              <a:rPr lang="en-US" dirty="0" smtClean="0"/>
              <a:t>- </a:t>
            </a:r>
            <a:br>
              <a:rPr lang="en-US" dirty="0" smtClean="0"/>
            </a:br>
            <a:r>
              <a:rPr lang="en-US" dirty="0" smtClean="0"/>
              <a:t>Hardware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1367800"/>
            <a:ext cx="7315200" cy="4112875"/>
          </a:xfrm>
        </p:spPr>
      </p:pic>
    </p:spTree>
    <p:extLst>
      <p:ext uri="{BB962C8B-B14F-4D97-AF65-F5344CB8AC3E}">
        <p14:creationId xmlns:p14="http://schemas.microsoft.com/office/powerpoint/2010/main" val="380187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Proposed Method</a:t>
            </a:r>
            <a:br>
              <a:rPr lang="en-US" dirty="0" smtClean="0"/>
            </a:br>
            <a:r>
              <a:rPr lang="en-US" dirty="0" smtClean="0"/>
              <a:t>-</a:t>
            </a:r>
            <a:br>
              <a:rPr lang="en-US" dirty="0" smtClean="0"/>
            </a:br>
            <a:r>
              <a:rPr lang="en-US" dirty="0" smtClean="0"/>
              <a:t>Software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1779516"/>
            <a:ext cx="7315200" cy="3289443"/>
          </a:xfrm>
        </p:spPr>
      </p:pic>
    </p:spTree>
    <p:extLst>
      <p:ext uri="{BB962C8B-B14F-4D97-AF65-F5344CB8AC3E}">
        <p14:creationId xmlns:p14="http://schemas.microsoft.com/office/powerpoint/2010/main" val="244387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Proposed </a:t>
            </a:r>
            <a:r>
              <a:rPr lang="en-US" dirty="0" smtClean="0"/>
              <a:t>Method</a:t>
            </a:r>
            <a:br>
              <a:rPr lang="en-US" dirty="0" smtClean="0"/>
            </a:br>
            <a:r>
              <a:rPr lang="en-US" dirty="0" smtClean="0"/>
              <a:t>-</a:t>
            </a:r>
            <a:br>
              <a:rPr lang="en-US" dirty="0" smtClean="0"/>
            </a:br>
            <a:r>
              <a:rPr lang="en-US" dirty="0" smtClean="0"/>
              <a:t>Video</a:t>
            </a:r>
            <a:endParaRPr lang="en-US" dirty="0"/>
          </a:p>
        </p:txBody>
      </p:sp>
      <p:pic>
        <p:nvPicPr>
          <p:cNvPr id="4" name="ACHIRES- Bipedal Running Using High-speed Visual Feedback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0642" end="21715"/>
                </p14:media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3868738" y="1366838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51901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Proposed </a:t>
            </a:r>
            <a:r>
              <a:rPr lang="en-US" dirty="0" smtClean="0"/>
              <a:t>Method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4126489" y="3851563"/>
          <a:ext cx="7358500" cy="22167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/>
          </p:nvPr>
        </p:nvGraphicFramePr>
        <p:xfrm>
          <a:off x="4126489" y="729673"/>
          <a:ext cx="7358500" cy="2225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219356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0F5E995E-BCA9-428A-9C3E-03A4E3B6FF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graphicEl>
                                              <a:dgm id="{0F5E995E-BCA9-428A-9C3E-03A4E3B6FF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390C1B9F-53E5-4D3E-908E-7E68278A9D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graphicEl>
                                              <a:dgm id="{390C1B9F-53E5-4D3E-908E-7E68278A9D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A1488CFC-A71B-4AAB-B296-FDD22E9B7C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graphicEl>
                                              <a:dgm id="{A1488CFC-A71B-4AAB-B296-FDD22E9B7C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74F0FC87-7593-488F-B2D1-0633DF0724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graphicEl>
                                              <a:dgm id="{74F0FC87-7593-488F-B2D1-0633DF0724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F5E995E-BCA9-428A-9C3E-03A4E3B6FF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graphicEl>
                                              <a:dgm id="{0F5E995E-BCA9-428A-9C3E-03A4E3B6FF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90C1B9F-53E5-4D3E-908E-7E68278A9D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graphicEl>
                                              <a:dgm id="{390C1B9F-53E5-4D3E-908E-7E68278A9D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1488CFC-A71B-4AAB-B296-FDD22E9B7C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graphicEl>
                                              <a:dgm id="{A1488CFC-A71B-4AAB-B296-FDD22E9B7C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4F0FC87-7593-488F-B2D1-0633DF0724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graphicEl>
                                              <a:dgm id="{74F0FC87-7593-488F-B2D1-0633DF07246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  <p:bldGraphic spid="8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Control Phases – </a:t>
            </a:r>
            <a:br>
              <a:rPr lang="en-US" dirty="0" smtClean="0"/>
            </a:br>
            <a:r>
              <a:rPr lang="en-US" dirty="0" smtClean="0"/>
              <a:t>Grounded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Diagram 4"/>
              <p:cNvGraphicFramePr/>
              <p:nvPr>
                <p:extLst/>
              </p:nvPr>
            </p:nvGraphicFramePr>
            <p:xfrm>
              <a:off x="4849092" y="1782280"/>
              <a:ext cx="5975926" cy="3284296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5" name="Diagram 4"/>
              <p:cNvGraphicFramePr/>
              <p:nvPr>
                <p:extLst>
                  <p:ext uri="{D42A27DB-BD31-4B8C-83A1-F6EECF244321}">
                    <p14:modId xmlns:p14="http://schemas.microsoft.com/office/powerpoint/2010/main" val="4067379961"/>
                  </p:ext>
                </p:extLst>
              </p:nvPr>
            </p:nvGraphicFramePr>
            <p:xfrm>
              <a:off x="4849092" y="1782280"/>
              <a:ext cx="5975926" cy="3284296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  <p:graphicFrame>
        <p:nvGraphicFramePr>
          <p:cNvPr id="7" name="Content Placeholder 7"/>
          <p:cNvGraphicFramePr>
            <a:graphicFrameLocks noGrp="1"/>
          </p:cNvGraphicFramePr>
          <p:nvPr>
            <p:ph idx="1"/>
            <p:extLst/>
          </p:nvPr>
        </p:nvGraphicFramePr>
        <p:xfrm>
          <a:off x="8584118" y="390208"/>
          <a:ext cx="277091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7169"/>
                <a:gridCol w="1006871"/>
                <a:gridCol w="1006871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Support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Swing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Hip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Knee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Ankle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951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Control Phases – </a:t>
            </a:r>
            <a:br>
              <a:rPr lang="en-US" dirty="0" smtClean="0"/>
            </a:br>
            <a:r>
              <a:rPr lang="en-US" dirty="0" smtClean="0"/>
              <a:t>Jumping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4008582" y="627734"/>
          <a:ext cx="6751781" cy="54590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Content Placeholder 7"/>
          <p:cNvGraphicFramePr>
            <a:graphicFrameLocks/>
          </p:cNvGraphicFramePr>
          <p:nvPr>
            <p:extLst/>
          </p:nvPr>
        </p:nvGraphicFramePr>
        <p:xfrm>
          <a:off x="8585198" y="382157"/>
          <a:ext cx="277091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7169"/>
                <a:gridCol w="1006871"/>
                <a:gridCol w="1006871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Support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Swing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Hip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Knee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Torque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Ankle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Torque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802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Control Phases – </a:t>
            </a:r>
            <a:br>
              <a:rPr lang="en-US" dirty="0" smtClean="0"/>
            </a:br>
            <a:r>
              <a:rPr lang="en-US" dirty="0" smtClean="0"/>
              <a:t>Aerial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Diagram 3"/>
              <p:cNvGraphicFramePr/>
              <p:nvPr>
                <p:extLst/>
              </p:nvPr>
            </p:nvGraphicFramePr>
            <p:xfrm>
              <a:off x="3408218" y="627734"/>
              <a:ext cx="6751781" cy="573612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4" name="Diagram 3"/>
              <p:cNvGraphicFramePr/>
              <p:nvPr>
                <p:extLst>
                  <p:ext uri="{D42A27DB-BD31-4B8C-83A1-F6EECF244321}">
                    <p14:modId xmlns:p14="http://schemas.microsoft.com/office/powerpoint/2010/main" val="1526318683"/>
                  </p:ext>
                </p:extLst>
              </p:nvPr>
            </p:nvGraphicFramePr>
            <p:xfrm>
              <a:off x="3408218" y="627734"/>
              <a:ext cx="6751781" cy="573612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  <p:graphicFrame>
        <p:nvGraphicFramePr>
          <p:cNvPr id="5" name="Content Placeholder 7"/>
          <p:cNvGraphicFramePr>
            <a:graphicFrameLocks/>
          </p:cNvGraphicFramePr>
          <p:nvPr>
            <p:extLst/>
          </p:nvPr>
        </p:nvGraphicFramePr>
        <p:xfrm>
          <a:off x="8585201" y="387598"/>
          <a:ext cx="277091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7169"/>
                <a:gridCol w="1006871"/>
                <a:gridCol w="1006871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Support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Swing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Hip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VF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VF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Knee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Ankle</a:t>
                      </a:r>
                      <a:endParaRPr lang="en-US" dirty="0"/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Joint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438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43</TotalTime>
  <Words>372</Words>
  <Application>Microsoft Office PowerPoint</Application>
  <PresentationFormat>Widescreen</PresentationFormat>
  <Paragraphs>124</Paragraphs>
  <Slides>18</Slides>
  <Notes>18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Cambria Math</vt:lpstr>
      <vt:lpstr>Corbel</vt:lpstr>
      <vt:lpstr>Wingdings 2</vt:lpstr>
      <vt:lpstr>Frame</vt:lpstr>
      <vt:lpstr>High-speed Bipedal Robot Running Using High-Speed Visual Feedback</vt:lpstr>
      <vt:lpstr>State of the Art</vt:lpstr>
      <vt:lpstr>Proposed Method -  Hardware</vt:lpstr>
      <vt:lpstr>Proposed Method - Software</vt:lpstr>
      <vt:lpstr>Proposed Method - Video</vt:lpstr>
      <vt:lpstr>Proposed Method</vt:lpstr>
      <vt:lpstr>Control Phases –  Grounded</vt:lpstr>
      <vt:lpstr>Control Phases –  Jumping</vt:lpstr>
      <vt:lpstr>Control Phases –  Aerial</vt:lpstr>
      <vt:lpstr>Results</vt:lpstr>
      <vt:lpstr>Running Robot Phides</vt:lpstr>
      <vt:lpstr>Overall Design</vt:lpstr>
      <vt:lpstr>Video!</vt:lpstr>
      <vt:lpstr>Electronics, Control and Mechanics</vt:lpstr>
      <vt:lpstr>Mechanical design of the knee</vt:lpstr>
      <vt:lpstr>Mechanical design of the knee</vt:lpstr>
      <vt:lpstr>Results</vt:lpstr>
      <vt:lpstr>Overall conclusions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High-speed Bipedal Robot Running Using High-Speed Visual Feedback</dc:title>
  <dc:creator>Jorge Rodriguez Marin</dc:creator>
  <cp:lastModifiedBy>Jorge Rodriguez Marin</cp:lastModifiedBy>
  <cp:revision>13</cp:revision>
  <dcterms:created xsi:type="dcterms:W3CDTF">2015-11-05T19:58:44Z</dcterms:created>
  <dcterms:modified xsi:type="dcterms:W3CDTF">2015-11-06T11:01:29Z</dcterms:modified>
</cp:coreProperties>
</file>

<file path=docProps/thumbnail.jpeg>
</file>